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8" r:id="rId2"/>
    <p:sldId id="289" r:id="rId3"/>
    <p:sldId id="293" r:id="rId4"/>
    <p:sldId id="290" r:id="rId5"/>
    <p:sldId id="294" r:id="rId6"/>
    <p:sldId id="291" r:id="rId7"/>
    <p:sldId id="292" r:id="rId8"/>
    <p:sldId id="29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8B932-A268-48D4-BB75-C8256040A588}" v="7" dt="2025-09-22T06:47:21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le DA CUNHA | LEEM Apprentissage" userId="d0dcdb33-71c5-4259-b5ef-3e0102753902" providerId="ADAL" clId="{41E61B53-14A3-483D-B4D4-E48FF1E658CC}"/>
    <pc:docChg chg="custSel addSld modSld">
      <pc:chgData name="Gabrielle DA CUNHA | LEEM Apprentissage" userId="d0dcdb33-71c5-4259-b5ef-3e0102753902" providerId="ADAL" clId="{41E61B53-14A3-483D-B4D4-E48FF1E658CC}" dt="2025-09-22T06:51:56.887" v="329" actId="6549"/>
      <pc:docMkLst>
        <pc:docMk/>
      </pc:docMkLst>
      <pc:sldChg chg="modSp mod">
        <pc:chgData name="Gabrielle DA CUNHA | LEEM Apprentissage" userId="d0dcdb33-71c5-4259-b5ef-3e0102753902" providerId="ADAL" clId="{41E61B53-14A3-483D-B4D4-E48FF1E658CC}" dt="2025-09-22T06:51:56.887" v="329" actId="6549"/>
        <pc:sldMkLst>
          <pc:docMk/>
          <pc:sldMk cId="0" sldId="288"/>
        </pc:sldMkLst>
        <pc:spChg chg="mod">
          <ac:chgData name="Gabrielle DA CUNHA | LEEM Apprentissage" userId="d0dcdb33-71c5-4259-b5ef-3e0102753902" providerId="ADAL" clId="{41E61B53-14A3-483D-B4D4-E48FF1E658CC}" dt="2025-09-22T06:51:56.887" v="329" actId="6549"/>
          <ac:spMkLst>
            <pc:docMk/>
            <pc:sldMk cId="0" sldId="288"/>
            <ac:spMk id="7" creationId="{00000000-0000-0000-0000-000000000000}"/>
          </ac:spMkLst>
        </pc:spChg>
      </pc:sldChg>
      <pc:sldChg chg="modSp mod">
        <pc:chgData name="Gabrielle DA CUNHA | LEEM Apprentissage" userId="d0dcdb33-71c5-4259-b5ef-3e0102753902" providerId="ADAL" clId="{41E61B53-14A3-483D-B4D4-E48FF1E658CC}" dt="2025-09-22T06:33:36.690" v="14" actId="14100"/>
        <pc:sldMkLst>
          <pc:docMk/>
          <pc:sldMk cId="326022206" sldId="293"/>
        </pc:sldMkLst>
        <pc:spChg chg="mod">
          <ac:chgData name="Gabrielle DA CUNHA | LEEM Apprentissage" userId="d0dcdb33-71c5-4259-b5ef-3e0102753902" providerId="ADAL" clId="{41E61B53-14A3-483D-B4D4-E48FF1E658CC}" dt="2025-09-22T06:33:28.273" v="13" actId="20577"/>
          <ac:spMkLst>
            <pc:docMk/>
            <pc:sldMk cId="326022206" sldId="293"/>
            <ac:spMk id="3" creationId="{ECEC6483-4CB8-9288-BF27-71901672F23F}"/>
          </ac:spMkLst>
        </pc:spChg>
        <pc:picChg chg="mod">
          <ac:chgData name="Gabrielle DA CUNHA | LEEM Apprentissage" userId="d0dcdb33-71c5-4259-b5ef-3e0102753902" providerId="ADAL" clId="{41E61B53-14A3-483D-B4D4-E48FF1E658CC}" dt="2025-09-22T06:33:36.690" v="14" actId="14100"/>
          <ac:picMkLst>
            <pc:docMk/>
            <pc:sldMk cId="326022206" sldId="293"/>
            <ac:picMk id="7" creationId="{189E6F56-9C17-4ADB-4F82-3FB45AC53310}"/>
          </ac:picMkLst>
        </pc:picChg>
      </pc:sldChg>
      <pc:sldChg chg="addSp modSp new mod">
        <pc:chgData name="Gabrielle DA CUNHA | LEEM Apprentissage" userId="d0dcdb33-71c5-4259-b5ef-3e0102753902" providerId="ADAL" clId="{41E61B53-14A3-483D-B4D4-E48FF1E658CC}" dt="2025-09-22T06:48:25.805" v="327" actId="115"/>
        <pc:sldMkLst>
          <pc:docMk/>
          <pc:sldMk cId="741071239" sldId="295"/>
        </pc:sldMkLst>
        <pc:spChg chg="add mod">
          <ac:chgData name="Gabrielle DA CUNHA | LEEM Apprentissage" userId="d0dcdb33-71c5-4259-b5ef-3e0102753902" providerId="ADAL" clId="{41E61B53-14A3-483D-B4D4-E48FF1E658CC}" dt="2025-09-22T06:48:25.805" v="327" actId="115"/>
          <ac:spMkLst>
            <pc:docMk/>
            <pc:sldMk cId="741071239" sldId="295"/>
            <ac:spMk id="4" creationId="{3C3354D9-C815-ACD3-DD3E-DDEE798B6E9E}"/>
          </ac:spMkLst>
        </pc:spChg>
        <pc:picChg chg="add mod">
          <ac:chgData name="Gabrielle DA CUNHA | LEEM Apprentissage" userId="d0dcdb33-71c5-4259-b5ef-3e0102753902" providerId="ADAL" clId="{41E61B53-14A3-483D-B4D4-E48FF1E658CC}" dt="2025-09-22T06:34:27.456" v="16"/>
          <ac:picMkLst>
            <pc:docMk/>
            <pc:sldMk cId="741071239" sldId="295"/>
            <ac:picMk id="2" creationId="{12B39817-5F1D-C2E8-11FF-4DE699EF092C}"/>
          </ac:picMkLst>
        </pc:picChg>
        <pc:picChg chg="add mod">
          <ac:chgData name="Gabrielle DA CUNHA | LEEM Apprentissage" userId="d0dcdb33-71c5-4259-b5ef-3e0102753902" providerId="ADAL" clId="{41E61B53-14A3-483D-B4D4-E48FF1E658CC}" dt="2025-09-22T06:34:33.876" v="17"/>
          <ac:picMkLst>
            <pc:docMk/>
            <pc:sldMk cId="741071239" sldId="295"/>
            <ac:picMk id="3" creationId="{CDA3CEA1-7CC2-271D-4438-0273EC4E2643}"/>
          </ac:picMkLst>
        </pc:picChg>
      </pc:sldChg>
    </pc:docChg>
  </pc:docChgLst>
  <pc:docChgLst>
    <pc:chgData name="Gabrielle DA CUNHA | LEEM Apprentissage" userId="d0dcdb33-71c5-4259-b5ef-3e0102753902" providerId="ADAL" clId="{4898B75C-6468-4427-8202-382DDD27304F}"/>
    <pc:docChg chg="undo custSel addSld delSld modSld">
      <pc:chgData name="Gabrielle DA CUNHA | LEEM Apprentissage" userId="d0dcdb33-71c5-4259-b5ef-3e0102753902" providerId="ADAL" clId="{4898B75C-6468-4427-8202-382DDD27304F}" dt="2025-06-18T14:33:31.631" v="167" actId="20577"/>
      <pc:docMkLst>
        <pc:docMk/>
      </pc:docMkLst>
      <pc:sldChg chg="addSp modSp mod">
        <pc:chgData name="Gabrielle DA CUNHA | LEEM Apprentissage" userId="d0dcdb33-71c5-4259-b5ef-3e0102753902" providerId="ADAL" clId="{4898B75C-6468-4427-8202-382DDD27304F}" dt="2025-06-18T14:33:31.631" v="167" actId="20577"/>
        <pc:sldMkLst>
          <pc:docMk/>
          <pc:sldMk cId="0" sldId="288"/>
        </pc:sldMkLst>
      </pc:sldChg>
      <pc:sldChg chg="addSp modSp mod">
        <pc:chgData name="Gabrielle DA CUNHA | LEEM Apprentissage" userId="d0dcdb33-71c5-4259-b5ef-3e0102753902" providerId="ADAL" clId="{4898B75C-6468-4427-8202-382DDD27304F}" dt="2025-06-18T14:21:21.778" v="105" actId="1076"/>
        <pc:sldMkLst>
          <pc:docMk/>
          <pc:sldMk cId="1494376198" sldId="289"/>
        </pc:sldMkLst>
      </pc:sldChg>
      <pc:sldChg chg="addSp delSp modSp mod">
        <pc:chgData name="Gabrielle DA CUNHA | LEEM Apprentissage" userId="d0dcdb33-71c5-4259-b5ef-3e0102753902" providerId="ADAL" clId="{4898B75C-6468-4427-8202-382DDD27304F}" dt="2025-06-18T14:32:52.733" v="162" actId="113"/>
        <pc:sldMkLst>
          <pc:docMk/>
          <pc:sldMk cId="1064853382" sldId="290"/>
        </pc:sldMkLst>
      </pc:sldChg>
      <pc:sldChg chg="addSp modSp mod">
        <pc:chgData name="Gabrielle DA CUNHA | LEEM Apprentissage" userId="d0dcdb33-71c5-4259-b5ef-3e0102753902" providerId="ADAL" clId="{4898B75C-6468-4427-8202-382DDD27304F}" dt="2025-06-18T14:33:12.669" v="164" actId="20577"/>
        <pc:sldMkLst>
          <pc:docMk/>
          <pc:sldMk cId="981433447" sldId="291"/>
        </pc:sldMkLst>
      </pc:sldChg>
      <pc:sldChg chg="addSp modSp mod">
        <pc:chgData name="Gabrielle DA CUNHA | LEEM Apprentissage" userId="d0dcdb33-71c5-4259-b5ef-3e0102753902" providerId="ADAL" clId="{4898B75C-6468-4427-8202-382DDD27304F}" dt="2025-06-18T14:28:44.467" v="146" actId="6549"/>
        <pc:sldMkLst>
          <pc:docMk/>
          <pc:sldMk cId="2023010732" sldId="292"/>
        </pc:sldMkLst>
      </pc:sldChg>
      <pc:sldChg chg="addSp modSp new mod">
        <pc:chgData name="Gabrielle DA CUNHA | LEEM Apprentissage" userId="d0dcdb33-71c5-4259-b5ef-3e0102753902" providerId="ADAL" clId="{4898B75C-6468-4427-8202-382DDD27304F}" dt="2025-06-18T14:26:29.422" v="127" actId="255"/>
        <pc:sldMkLst>
          <pc:docMk/>
          <pc:sldMk cId="326022206" sldId="293"/>
        </pc:sldMkLst>
      </pc:sldChg>
      <pc:sldChg chg="addSp delSp modSp del mod">
        <pc:chgData name="Gabrielle DA CUNHA | LEEM Apprentissage" userId="d0dcdb33-71c5-4259-b5ef-3e0102753902" providerId="ADAL" clId="{4898B75C-6468-4427-8202-382DDD27304F}" dt="2025-06-18T14:12:48.507" v="60" actId="47"/>
        <pc:sldMkLst>
          <pc:docMk/>
          <pc:sldMk cId="1201669134" sldId="293"/>
        </pc:sldMkLst>
      </pc:sldChg>
      <pc:sldChg chg="addSp modSp new mod">
        <pc:chgData name="Gabrielle DA CUNHA | LEEM Apprentissage" userId="d0dcdb33-71c5-4259-b5ef-3e0102753902" providerId="ADAL" clId="{4898B75C-6468-4427-8202-382DDD27304F}" dt="2025-06-18T14:26:51.440" v="129" actId="2711"/>
        <pc:sldMkLst>
          <pc:docMk/>
          <pc:sldMk cId="966057981" sldId="294"/>
        </pc:sldMkLst>
      </pc:sldChg>
      <pc:sldChg chg="new del">
        <pc:chgData name="Gabrielle DA CUNHA | LEEM Apprentissage" userId="d0dcdb33-71c5-4259-b5ef-3e0102753902" providerId="ADAL" clId="{4898B75C-6468-4427-8202-382DDD27304F}" dt="2025-06-18T14:28:08.150" v="139" actId="47"/>
        <pc:sldMkLst>
          <pc:docMk/>
          <pc:sldMk cId="932989356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01495-B9FA-4F47-9875-4FF3E1B350FC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189C-52B9-4027-9961-608D4F68D7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6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D7A5A5-207C-497E-BF8A-33EBD4AE691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2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DF089-311F-B9C7-7D4C-31A59E4D2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758648-DCA4-D4EB-F33A-53B2260AE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D9F2FF-F509-C2E8-BAF0-636F8A3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DBA735-2AB4-090D-63F5-970BDCF0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49A8A-ACC3-6421-46E0-00DE3746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7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62E26-4C27-5323-F2EA-CF25A75D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586B33-791D-35DF-F3E0-1BA72A6AD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03604-A1BE-576D-EF45-512BF303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C66E4F-7198-3B30-7A07-9F1B0532E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72B7D-D42E-F6BD-1C49-85FC43D5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40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12CD47-366D-3059-08AC-30E96C0BCE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E651D4-CD18-D785-E082-D191169AB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0F1471-18E2-1AC6-F8B3-8466DD32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9AFB67-FE6D-2EEE-B746-6BD34E70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D38A7-BF40-92A0-C659-88E31BA1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52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8A64D-5F1A-5B51-A226-E47D1DB6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57E73-3B5C-534D-6BFF-6413E217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2C685-A977-7984-6E05-446457CA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C98DED-3818-14F7-327D-384FB7A6D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0DDCFF-9BDC-2241-1F5F-2FA4DEA0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08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A75E4-5517-E1A9-435C-0636DF4CC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9693F4-D73A-F383-2687-491AA82DE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347AE7-256B-0A80-4DB8-4B703868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D95E1-B610-45ED-2BD2-6A1FD8A4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039301-37E5-B24D-3B61-2C52C13A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56003B-1688-6B38-65D9-FCE2EB6C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A649D-8F7C-9BD3-1D35-C26537D69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F4BEF0-B0B0-EF3B-33ED-1104B8D36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8FCF07-DEDF-05BC-A934-69C78586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3DED1C-7E2F-7A75-21F4-AD7FD6E2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2460D1-3FF4-9E2E-571E-3AF3F26C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13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8139C-B646-F73D-B591-F31339CD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5729D2-A627-D40F-3B33-148E363F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F4B9E7-8EAC-2C7E-3F70-FEFBCE1E0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101468-1763-3362-205D-6FECAC02B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AFFEBB-3D27-22E2-FA52-00BB29B60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DE7FBC-F4DA-44EF-6448-CEEA6493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39BA4D-E6B6-B27C-998B-5A24787B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8BC5A80-EF9C-06FF-5D1A-67C0E77C9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06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1B9801-40C6-38F4-D072-29178E5D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7A05AD-F913-AD7A-A64A-E654C74D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025B46-CB33-563D-7213-F90210FBF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31AE1A-9AEE-FDF1-CF60-B6BD2DD6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39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5FC55-A59B-21BA-DD23-372B60A5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84AE1A-9A84-7F26-3407-79925FEA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0CCDB1-9A5E-11C8-9367-429A5F22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49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BA6937-2DA3-FEE5-C45F-FE3CCEEE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B08568-277E-F183-7DD5-2734C8BF0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87AF62-B0D3-119F-8EF4-702E47EC1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A6A4A0-C8DF-3C53-8852-F19386D0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8C82F6-648B-6C71-12AF-068CDA99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63816E-0C29-5590-D832-8B6084D38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22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EA94A-775B-02E8-74E4-E9C81FE22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C4CA49-177E-BCD0-5312-2ED646BA2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6A52B2-8956-9C9B-CF91-F25B8FFA1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510477-1AAA-1CE3-63FD-D8BF89A0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7A7AEF-3EB0-3AA6-24CE-75D8F003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B23795-CA45-57B4-8607-26BF189F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97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09ECF-570F-C57A-11F0-08F7C72A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FC649D-6C81-56FC-555C-FDBE8BB28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6D1881-E32D-9577-59F1-54B6B5787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86DF7-1A05-4C44-891B-5F5FB17AD87B}" type="datetimeFigureOut">
              <a:rPr lang="fr-FR" smtClean="0"/>
              <a:t>22/09/2025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4F0480-5237-ADE9-40E8-3117EF870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C2C0D0-A46B-F012-69A6-09E2BAE27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03FD39-E2A3-4469-B0EF-B7A9C559EC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3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Mobilite-internationale@leem-apprentissag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CC1F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1571" y="0"/>
              <a:ext cx="10436428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5254" y="0"/>
              <a:ext cx="8801099" cy="1028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1708"/>
              <a:ext cx="9401707" cy="991529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2336" y="3139882"/>
            <a:ext cx="6464290" cy="170690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lnSpc>
                <a:spcPts val="4310"/>
              </a:lnSpc>
              <a:spcBef>
                <a:spcPts val="67"/>
              </a:spcBef>
            </a:pPr>
            <a:r>
              <a:rPr lang="fr-FR" sz="3600" b="1" dirty="0">
                <a:latin typeface="+mn-lt"/>
              </a:rPr>
              <a:t> </a:t>
            </a:r>
            <a:endParaRPr lang="fr-FR" sz="4400" b="1" u="sng" dirty="0">
              <a:latin typeface="+mn-lt"/>
            </a:endParaRPr>
          </a:p>
          <a:p>
            <a:pPr marL="8467" algn="ctr">
              <a:lnSpc>
                <a:spcPts val="4310"/>
              </a:lnSpc>
              <a:spcBef>
                <a:spcPts val="67"/>
              </a:spcBef>
            </a:pPr>
            <a:r>
              <a:rPr lang="fr-FR" sz="4400" b="1" u="sng" dirty="0">
                <a:latin typeface="+mn-lt"/>
              </a:rPr>
              <a:t>MONA - </a:t>
            </a:r>
            <a:r>
              <a:rPr lang="fr-FR" sz="4400" b="1" u="sng" dirty="0" err="1">
                <a:latin typeface="+mn-lt"/>
              </a:rPr>
              <a:t>My</a:t>
            </a:r>
            <a:r>
              <a:rPr lang="fr-FR" sz="4400" b="1" u="sng" dirty="0">
                <a:latin typeface="+mn-lt"/>
              </a:rPr>
              <a:t> </a:t>
            </a:r>
            <a:r>
              <a:rPr lang="fr-FR" sz="4400" b="1" u="sng" dirty="0" err="1">
                <a:latin typeface="+mn-lt"/>
              </a:rPr>
              <a:t>apprentice</a:t>
            </a:r>
            <a:endParaRPr lang="fr-FR" sz="4400" b="1" u="sng" dirty="0">
              <a:latin typeface="+mn-lt"/>
            </a:endParaRPr>
          </a:p>
          <a:p>
            <a:pPr marL="8467" algn="ctr">
              <a:lnSpc>
                <a:spcPts val="4310"/>
              </a:lnSpc>
              <a:spcBef>
                <a:spcPts val="67"/>
              </a:spcBef>
            </a:pPr>
            <a:r>
              <a:rPr lang="fr-FR" sz="4400" b="1" u="sng" dirty="0"/>
              <a:t>i</a:t>
            </a:r>
            <a:r>
              <a:rPr lang="fr-FR" sz="4400" b="1" u="sng" dirty="0">
                <a:latin typeface="+mn-lt"/>
              </a:rPr>
              <a:t>n Europe </a:t>
            </a:r>
            <a:endParaRPr lang="fr-FR" sz="4400" b="1" u="sng" dirty="0"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309" y="0"/>
            <a:ext cx="4940299" cy="2266949"/>
          </a:xfrm>
          <a:prstGeom prst="rect">
            <a:avLst/>
          </a:prstGeom>
        </p:spPr>
      </p:pic>
      <p:pic>
        <p:nvPicPr>
          <p:cNvPr id="9" name="Image 8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B3B4E03C-D525-D1B2-0455-B9B0F615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6268837" y="5541644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530AFD9-C912-EB82-6C5F-6A85CF58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285"/>
            <a:ext cx="12192000" cy="3483429"/>
          </a:xfrm>
          <a:prstGeom prst="rect">
            <a:avLst/>
          </a:prstGeom>
        </p:spPr>
      </p:pic>
      <p:pic>
        <p:nvPicPr>
          <p:cNvPr id="8" name="Image 7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EC04585D-3718-FB54-C159-F1666B3102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10070211" y="552310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437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CEC6483-4CB8-9288-BF27-71901672F23F}"/>
              </a:ext>
            </a:extLst>
          </p:cNvPr>
          <p:cNvSpPr txBox="1"/>
          <p:nvPr/>
        </p:nvSpPr>
        <p:spPr>
          <a:xfrm>
            <a:off x="1088136" y="649224"/>
            <a:ext cx="10113264" cy="6230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fr-FR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Mona and the Erasmus+ program?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Low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four-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initiative (2022-26)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support a consortium of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centers (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CFAs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wishing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No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participants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part of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Union's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Erasmus+ program supports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training,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youth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sport in Europe. It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train,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abroad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program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mobilities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partially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participants'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accommodation, and living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expenses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facilitating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participation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major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Low">
              <a:lnSpc>
                <a:spcPct val="107000"/>
              </a:lnSpc>
              <a:spcAft>
                <a:spcPts val="800"/>
              </a:spcAft>
            </a:pPr>
            <a:endParaRPr lang="fr-FR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Low"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6D77C9-1C84-C523-0304-3406DC82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7" name="Image 6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189E6F56-9C17-4ADB-4F82-3FB45AC533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10113263" y="5622877"/>
            <a:ext cx="1710309" cy="750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02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2F437E-0787-0782-7682-2B6712EF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5" y="1490392"/>
            <a:ext cx="4324954" cy="387721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631C7AF-9871-1675-A943-28FEA17F9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32" y="-485131"/>
            <a:ext cx="11935968" cy="14548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1109" rIns="0" bIns="-1110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dirty="0">
              <a:solidFill>
                <a:srgbClr val="1F1F1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let’s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open Europe to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F5D5FC-5339-3D3D-0506-195A0A458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6" name="Image 5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E7AA63BC-6AE8-7DC3-AB54-545BB2650F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9960483" y="543166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7F609A0-402C-9067-AA72-F820796E1153}"/>
              </a:ext>
            </a:extLst>
          </p:cNvPr>
          <p:cNvSpPr txBox="1"/>
          <p:nvPr/>
        </p:nvSpPr>
        <p:spPr>
          <a:xfrm>
            <a:off x="6264401" y="1583816"/>
            <a:ext cx="3839719" cy="4026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Jean Arthuis, former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minister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MEP,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association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deploy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Euro App’ “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launched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the initiative of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Parliament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piloted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Commission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2016 and 2019.</a:t>
            </a:r>
          </a:p>
        </p:txBody>
      </p:sp>
    </p:spTree>
    <p:extLst>
      <p:ext uri="{BB962C8B-B14F-4D97-AF65-F5344CB8AC3E}">
        <p14:creationId xmlns:p14="http://schemas.microsoft.com/office/powerpoint/2010/main" val="106485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038B4F-9AB4-5FAC-A4C9-D15B9D3BB954}"/>
              </a:ext>
            </a:extLst>
          </p:cNvPr>
          <p:cNvSpPr txBox="1"/>
          <p:nvPr/>
        </p:nvSpPr>
        <p:spPr>
          <a:xfrm>
            <a:off x="722376" y="886968"/>
            <a:ext cx="107990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structured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sources of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CFA (training center): Erasmus+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OPCO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municipal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You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continue to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You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employer. Contact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CFA (training center) for assistance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process.</a:t>
            </a:r>
          </a:p>
          <a:p>
            <a:pPr algn="just"/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F131BA-C651-65C9-0ED4-21BDA4564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5" name="Image 4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A446E7F0-AD65-9B90-30DF-BCFB68964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9960483" y="543166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605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7193FC1-87AC-65EF-2C0B-1507795C6E58}"/>
              </a:ext>
            </a:extLst>
          </p:cNvPr>
          <p:cNvSpPr txBox="1"/>
          <p:nvPr/>
        </p:nvSpPr>
        <p:spPr>
          <a:xfrm>
            <a:off x="3047238" y="19605"/>
            <a:ext cx="6094476" cy="6807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 innovative France 2030 </a:t>
            </a:r>
            <a:r>
              <a:rPr lang="fr-FR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remove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 obstacles to long-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concrete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solutions,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notably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 full-time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advisor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position in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CFA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The consortium,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the </a:t>
            </a:r>
            <a:r>
              <a:rPr lang="fr-FR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 App Mobility association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brings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together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31 management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43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CFAs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startup, </a:t>
            </a:r>
            <a:r>
              <a:rPr lang="fr-FR" sz="2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Diagoriente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This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last four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has a total budget of €25 millions,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€17 million in public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part of France 2030.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CA0DF7-808E-A206-8980-34B9F9F7F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5" name="Image 4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32BB2A03-2454-3359-5006-A858B9FCF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9930384" y="543166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433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2CEDDC-E6CB-0F75-65B8-7E01463EA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04" y="4800600"/>
            <a:ext cx="7068536" cy="14061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ED45A7A-3D42-1ACC-0862-240434C7B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BA815D-1CBF-CF27-F3A9-BE92E7BDC7A7}"/>
              </a:ext>
            </a:extLst>
          </p:cNvPr>
          <p:cNvSpPr txBox="1"/>
          <p:nvPr/>
        </p:nvSpPr>
        <p:spPr>
          <a:xfrm>
            <a:off x="2788920" y="254980"/>
            <a:ext cx="6775704" cy="412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Mona's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ambition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sustainably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long-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lasting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more,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apprenticeship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programs. Work-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international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training. The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project's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second objective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welcome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young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people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France to train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a few </a:t>
            </a:r>
            <a:r>
              <a:rPr lang="fr-FR" sz="2400" b="1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months</a:t>
            </a:r>
            <a:r>
              <a:rPr lang="fr-F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This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allow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more exchanges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organizations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fr-FR" sz="24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world.</a:t>
            </a:r>
          </a:p>
        </p:txBody>
      </p:sp>
    </p:spTree>
    <p:extLst>
      <p:ext uri="{BB962C8B-B14F-4D97-AF65-F5344CB8AC3E}">
        <p14:creationId xmlns:p14="http://schemas.microsoft.com/office/powerpoint/2010/main" val="202301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2B39817-5F1D-C2E8-11FF-4DE699EF0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5" y="254980"/>
            <a:ext cx="2127563" cy="977469"/>
          </a:xfrm>
          <a:prstGeom prst="rect">
            <a:avLst/>
          </a:prstGeom>
        </p:spPr>
      </p:pic>
      <p:pic>
        <p:nvPicPr>
          <p:cNvPr id="3" name="Image 2" descr="Une image contenant Graphique, graphisme, Police, logo&#10;&#10;Description générée automatiquement">
            <a:extLst>
              <a:ext uri="{FF2B5EF4-FFF2-40B4-BE49-F238E27FC236}">
                <a16:creationId xmlns:a16="http://schemas.microsoft.com/office/drawing/2014/main" id="{CDA3CEA1-7CC2-271D-4438-0273EC4E2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15610"/>
          <a:stretch/>
        </p:blipFill>
        <p:spPr bwMode="auto">
          <a:xfrm>
            <a:off x="9930384" y="5431663"/>
            <a:ext cx="2000250" cy="87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3354D9-C815-ACD3-DD3E-DDEE798B6E9E}"/>
              </a:ext>
            </a:extLst>
          </p:cNvPr>
          <p:cNvSpPr txBox="1"/>
          <p:nvPr/>
        </p:nvSpPr>
        <p:spPr>
          <a:xfrm>
            <a:off x="2606040" y="1444752"/>
            <a:ext cx="7424928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 the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CFA LEEM Apprentissage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head of international mobility, Ms. Gabrielle Marie da Cunha,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charge of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representing the Mona project in France and abroad.</a:t>
            </a:r>
          </a:p>
          <a:p>
            <a:pPr algn="just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contact her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mail :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Mobilite-internationale@leem-apprentissage.org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phone :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00 33 6.02.03.95.57</a:t>
            </a:r>
          </a:p>
          <a:p>
            <a:endParaRPr lang="fr-FR" dirty="0"/>
          </a:p>
          <a:p>
            <a:pPr algn="ctr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0712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478</Words>
  <Application>Microsoft Office PowerPoint</Application>
  <PresentationFormat>Grand écran</PresentationFormat>
  <Paragraphs>47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Gabrielle DA CUNHA</dc:creator>
  <cp:lastModifiedBy>Gabrielle DA CUNHA</cp:lastModifiedBy>
  <cp:revision>1</cp:revision>
  <dcterms:created xsi:type="dcterms:W3CDTF">2025-06-18T13:35:56Z</dcterms:created>
  <dcterms:modified xsi:type="dcterms:W3CDTF">2025-09-22T06:52:06Z</dcterms:modified>
</cp:coreProperties>
</file>