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8" r:id="rId2"/>
    <p:sldId id="256" r:id="rId3"/>
    <p:sldId id="293" r:id="rId4"/>
    <p:sldId id="326" r:id="rId5"/>
    <p:sldId id="330" r:id="rId6"/>
    <p:sldId id="334" r:id="rId7"/>
    <p:sldId id="336" r:id="rId8"/>
    <p:sldId id="335" r:id="rId9"/>
    <p:sldId id="289" r:id="rId10"/>
    <p:sldId id="332" r:id="rId11"/>
    <p:sldId id="333" r:id="rId12"/>
    <p:sldId id="291" r:id="rId13"/>
    <p:sldId id="259" r:id="rId14"/>
    <p:sldId id="331" r:id="rId15"/>
    <p:sldId id="329" r:id="rId16"/>
    <p:sldId id="290" r:id="rId17"/>
    <p:sldId id="25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404" autoAdjust="0"/>
  </p:normalViewPr>
  <p:slideViewPr>
    <p:cSldViewPr snapToGrid="0">
      <p:cViewPr varScale="1">
        <p:scale>
          <a:sx n="70" d="100"/>
          <a:sy n="70" d="100"/>
        </p:scale>
        <p:origin x="4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le DA CUNHA | LEEM Apprentissage" userId="d0dcdb33-71c5-4259-b5ef-3e0102753902" providerId="ADAL" clId="{D30B7B22-897C-488C-9757-1554D1C88375}"/>
    <pc:docChg chg="custSel modSld">
      <pc:chgData name="Gabrielle DA CUNHA | LEEM Apprentissage" userId="d0dcdb33-71c5-4259-b5ef-3e0102753902" providerId="ADAL" clId="{D30B7B22-897C-488C-9757-1554D1C88375}" dt="2025-06-29T08:18:02.477" v="324" actId="113"/>
      <pc:docMkLst>
        <pc:docMk/>
      </pc:docMkLst>
      <pc:sldChg chg="modSp mod">
        <pc:chgData name="Gabrielle DA CUNHA | LEEM Apprentissage" userId="d0dcdb33-71c5-4259-b5ef-3e0102753902" providerId="ADAL" clId="{D30B7B22-897C-488C-9757-1554D1C88375}" dt="2025-06-05T13:14:27.172" v="181" actId="20577"/>
        <pc:sldMkLst>
          <pc:docMk/>
          <pc:sldMk cId="1950930130" sldId="257"/>
        </pc:sldMkLst>
        <pc:spChg chg="mod">
          <ac:chgData name="Gabrielle DA CUNHA | LEEM Apprentissage" userId="d0dcdb33-71c5-4259-b5ef-3e0102753902" providerId="ADAL" clId="{D30B7B22-897C-488C-9757-1554D1C88375}" dt="2025-06-05T13:14:27.172" v="181" actId="20577"/>
          <ac:spMkLst>
            <pc:docMk/>
            <pc:sldMk cId="1950930130" sldId="257"/>
            <ac:spMk id="2" creationId="{69DFCCEB-8F61-61F0-5AC4-E2E51E13531F}"/>
          </ac:spMkLst>
        </pc:spChg>
      </pc:sldChg>
      <pc:sldChg chg="modSp mod">
        <pc:chgData name="Gabrielle DA CUNHA | LEEM Apprentissage" userId="d0dcdb33-71c5-4259-b5ef-3e0102753902" providerId="ADAL" clId="{D30B7B22-897C-488C-9757-1554D1C88375}" dt="2025-06-12T15:24:13.645" v="286" actId="20577"/>
        <pc:sldMkLst>
          <pc:docMk/>
          <pc:sldMk cId="3010555603" sldId="259"/>
        </pc:sldMkLst>
        <pc:spChg chg="mod">
          <ac:chgData name="Gabrielle DA CUNHA | LEEM Apprentissage" userId="d0dcdb33-71c5-4259-b5ef-3e0102753902" providerId="ADAL" clId="{D30B7B22-897C-488C-9757-1554D1C88375}" dt="2025-06-12T15:24:13.645" v="286" actId="20577"/>
          <ac:spMkLst>
            <pc:docMk/>
            <pc:sldMk cId="3010555603" sldId="259"/>
            <ac:spMk id="3" creationId="{6F201C66-6692-81AE-2A21-B7F0F9E7C453}"/>
          </ac:spMkLst>
        </pc:spChg>
      </pc:sldChg>
      <pc:sldChg chg="modSp mod">
        <pc:chgData name="Gabrielle DA CUNHA | LEEM Apprentissage" userId="d0dcdb33-71c5-4259-b5ef-3e0102753902" providerId="ADAL" clId="{D30B7B22-897C-488C-9757-1554D1C88375}" dt="2025-06-12T15:21:41.757" v="223" actId="5793"/>
        <pc:sldMkLst>
          <pc:docMk/>
          <pc:sldMk cId="3840261592" sldId="289"/>
        </pc:sldMkLst>
        <pc:spChg chg="mod">
          <ac:chgData name="Gabrielle DA CUNHA | LEEM Apprentissage" userId="d0dcdb33-71c5-4259-b5ef-3e0102753902" providerId="ADAL" clId="{D30B7B22-897C-488C-9757-1554D1C88375}" dt="2025-06-12T15:21:41.757" v="223" actId="5793"/>
          <ac:spMkLst>
            <pc:docMk/>
            <pc:sldMk cId="3840261592" sldId="289"/>
            <ac:spMk id="3" creationId="{C9254E1F-93A4-D9A4-A60E-12CE93C9A94D}"/>
          </ac:spMkLst>
        </pc:spChg>
      </pc:sldChg>
      <pc:sldChg chg="modSp mod">
        <pc:chgData name="Gabrielle DA CUNHA | LEEM Apprentissage" userId="d0dcdb33-71c5-4259-b5ef-3e0102753902" providerId="ADAL" clId="{D30B7B22-897C-488C-9757-1554D1C88375}" dt="2025-06-12T15:20:18.998" v="217" actId="6549"/>
        <pc:sldMkLst>
          <pc:docMk/>
          <pc:sldMk cId="899645988" sldId="326"/>
        </pc:sldMkLst>
        <pc:spChg chg="mod">
          <ac:chgData name="Gabrielle DA CUNHA | LEEM Apprentissage" userId="d0dcdb33-71c5-4259-b5ef-3e0102753902" providerId="ADAL" clId="{D30B7B22-897C-488C-9757-1554D1C88375}" dt="2025-06-12T15:20:18.998" v="217" actId="6549"/>
          <ac:spMkLst>
            <pc:docMk/>
            <pc:sldMk cId="899645988" sldId="326"/>
            <ac:spMk id="3" creationId="{5ABB5013-817F-C73C-0901-F28A41314D2C}"/>
          </ac:spMkLst>
        </pc:spChg>
      </pc:sldChg>
      <pc:sldChg chg="modSp mod">
        <pc:chgData name="Gabrielle DA CUNHA | LEEM Apprentissage" userId="d0dcdb33-71c5-4259-b5ef-3e0102753902" providerId="ADAL" clId="{D30B7B22-897C-488C-9757-1554D1C88375}" dt="2025-06-29T08:08:21.512" v="287" actId="14100"/>
        <pc:sldMkLst>
          <pc:docMk/>
          <pc:sldMk cId="484939733" sldId="330"/>
        </pc:sldMkLst>
        <pc:picChg chg="mod">
          <ac:chgData name="Gabrielle DA CUNHA | LEEM Apprentissage" userId="d0dcdb33-71c5-4259-b5ef-3e0102753902" providerId="ADAL" clId="{D30B7B22-897C-488C-9757-1554D1C88375}" dt="2025-06-29T08:08:21.512" v="287" actId="14100"/>
          <ac:picMkLst>
            <pc:docMk/>
            <pc:sldMk cId="484939733" sldId="330"/>
            <ac:picMk id="3" creationId="{F3ACA994-D4CA-FC00-5C2B-893F614DB3F6}"/>
          </ac:picMkLst>
        </pc:picChg>
      </pc:sldChg>
      <pc:sldChg chg="modSp mod">
        <pc:chgData name="Gabrielle DA CUNHA | LEEM Apprentissage" userId="d0dcdb33-71c5-4259-b5ef-3e0102753902" providerId="ADAL" clId="{D30B7B22-897C-488C-9757-1554D1C88375}" dt="2025-06-29T08:17:31.345" v="323" actId="1076"/>
        <pc:sldMkLst>
          <pc:docMk/>
          <pc:sldMk cId="3604118451" sldId="332"/>
        </pc:sldMkLst>
        <pc:spChg chg="mod">
          <ac:chgData name="Gabrielle DA CUNHA | LEEM Apprentissage" userId="d0dcdb33-71c5-4259-b5ef-3e0102753902" providerId="ADAL" clId="{D30B7B22-897C-488C-9757-1554D1C88375}" dt="2025-06-29T08:17:21.557" v="322" actId="20577"/>
          <ac:spMkLst>
            <pc:docMk/>
            <pc:sldMk cId="3604118451" sldId="332"/>
            <ac:spMk id="5" creationId="{54395894-D87E-49B6-3FDC-534F0028C0C3}"/>
          </ac:spMkLst>
        </pc:spChg>
        <pc:picChg chg="mod">
          <ac:chgData name="Gabrielle DA CUNHA | LEEM Apprentissage" userId="d0dcdb33-71c5-4259-b5ef-3e0102753902" providerId="ADAL" clId="{D30B7B22-897C-488C-9757-1554D1C88375}" dt="2025-06-29T08:17:31.345" v="323" actId="1076"/>
          <ac:picMkLst>
            <pc:docMk/>
            <pc:sldMk cId="3604118451" sldId="332"/>
            <ac:picMk id="6" creationId="{713E8225-1061-58E5-DA27-C23290D4E5B6}"/>
          </ac:picMkLst>
        </pc:picChg>
      </pc:sldChg>
      <pc:sldChg chg="modSp mod">
        <pc:chgData name="Gabrielle DA CUNHA | LEEM Apprentissage" userId="d0dcdb33-71c5-4259-b5ef-3e0102753902" providerId="ADAL" clId="{D30B7B22-897C-488C-9757-1554D1C88375}" dt="2025-06-29T08:18:02.477" v="324" actId="113"/>
        <pc:sldMkLst>
          <pc:docMk/>
          <pc:sldMk cId="2314324342" sldId="333"/>
        </pc:sldMkLst>
        <pc:spChg chg="mod">
          <ac:chgData name="Gabrielle DA CUNHA | LEEM Apprentissage" userId="d0dcdb33-71c5-4259-b5ef-3e0102753902" providerId="ADAL" clId="{D30B7B22-897C-488C-9757-1554D1C88375}" dt="2025-06-29T08:18:02.477" v="324" actId="113"/>
          <ac:spMkLst>
            <pc:docMk/>
            <pc:sldMk cId="2314324342" sldId="333"/>
            <ac:spMk id="5" creationId="{84412611-54E6-80BC-F0DA-A45C4544C31C}"/>
          </ac:spMkLst>
        </pc:spChg>
      </pc:sldChg>
      <pc:sldChg chg="modSp mod">
        <pc:chgData name="Gabrielle DA CUNHA | LEEM Apprentissage" userId="d0dcdb33-71c5-4259-b5ef-3e0102753902" providerId="ADAL" clId="{D30B7B22-897C-488C-9757-1554D1C88375}" dt="2025-06-29T08:09:34.663" v="288" actId="14100"/>
        <pc:sldMkLst>
          <pc:docMk/>
          <pc:sldMk cId="1682614085" sldId="334"/>
        </pc:sldMkLst>
        <pc:spChg chg="mod">
          <ac:chgData name="Gabrielle DA CUNHA | LEEM Apprentissage" userId="d0dcdb33-71c5-4259-b5ef-3e0102753902" providerId="ADAL" clId="{D30B7B22-897C-488C-9757-1554D1C88375}" dt="2025-06-29T08:09:34.663" v="288" actId="14100"/>
          <ac:spMkLst>
            <pc:docMk/>
            <pc:sldMk cId="1682614085" sldId="334"/>
            <ac:spMk id="3" creationId="{68675807-1171-69D5-EC47-87D57595F974}"/>
          </ac:spMkLst>
        </pc:spChg>
      </pc:sldChg>
    </pc:docChg>
  </pc:docChgLst>
  <pc:docChgLst>
    <pc:chgData name="Gabrielle DA CUNHA | LEEM Apprentissage" userId="d0dcdb33-71c5-4259-b5ef-3e0102753902" providerId="ADAL" clId="{D9409E9D-6B38-4B12-B116-1184413741F0}"/>
    <pc:docChg chg="undo custSel addSld delSld modSld sldOrd">
      <pc:chgData name="Gabrielle DA CUNHA | LEEM Apprentissage" userId="d0dcdb33-71c5-4259-b5ef-3e0102753902" providerId="ADAL" clId="{D9409E9D-6B38-4B12-B116-1184413741F0}" dt="2023-09-05T08:56:30.841" v="1931" actId="14100"/>
      <pc:docMkLst>
        <pc:docMk/>
      </pc:docMkLst>
      <pc:sldChg chg="modSp mod">
        <pc:chgData name="Gabrielle DA CUNHA | LEEM Apprentissage" userId="d0dcdb33-71c5-4259-b5ef-3e0102753902" providerId="ADAL" clId="{D9409E9D-6B38-4B12-B116-1184413741F0}" dt="2023-09-04T15:25:20.715" v="663" actId="20577"/>
        <pc:sldMkLst>
          <pc:docMk/>
          <pc:sldMk cId="701563768" sldId="256"/>
        </pc:sldMkLst>
      </pc:sldChg>
      <pc:sldChg chg="modSp mod">
        <pc:chgData name="Gabrielle DA CUNHA | LEEM Apprentissage" userId="d0dcdb33-71c5-4259-b5ef-3e0102753902" providerId="ADAL" clId="{D9409E9D-6B38-4B12-B116-1184413741F0}" dt="2023-09-04T15:28:36.632" v="789" actId="6549"/>
        <pc:sldMkLst>
          <pc:docMk/>
          <pc:sldMk cId="1950930130" sldId="257"/>
        </pc:sldMkLst>
      </pc:sldChg>
      <pc:sldChg chg="modSp mod">
        <pc:chgData name="Gabrielle DA CUNHA | LEEM Apprentissage" userId="d0dcdb33-71c5-4259-b5ef-3e0102753902" providerId="ADAL" clId="{D9409E9D-6B38-4B12-B116-1184413741F0}" dt="2023-09-05T08:43:55.978" v="1358" actId="20577"/>
        <pc:sldMkLst>
          <pc:docMk/>
          <pc:sldMk cId="3010555603" sldId="259"/>
        </pc:sldMkLst>
      </pc:sldChg>
      <pc:sldChg chg="modSp mod">
        <pc:chgData name="Gabrielle DA CUNHA | LEEM Apprentissage" userId="d0dcdb33-71c5-4259-b5ef-3e0102753902" providerId="ADAL" clId="{D9409E9D-6B38-4B12-B116-1184413741F0}" dt="2023-09-05T08:43:08.431" v="1283" actId="20577"/>
        <pc:sldMkLst>
          <pc:docMk/>
          <pc:sldMk cId="3840261592" sldId="289"/>
        </pc:sldMkLst>
      </pc:sldChg>
      <pc:sldChg chg="addSp delSp modSp new mod ord">
        <pc:chgData name="Gabrielle DA CUNHA | LEEM Apprentissage" userId="d0dcdb33-71c5-4259-b5ef-3e0102753902" providerId="ADAL" clId="{D9409E9D-6B38-4B12-B116-1184413741F0}" dt="2023-09-05T08:56:30.841" v="1931" actId="14100"/>
        <pc:sldMkLst>
          <pc:docMk/>
          <pc:sldMk cId="1407224240" sldId="290"/>
        </pc:sldMkLst>
      </pc:sldChg>
      <pc:sldChg chg="new del ord">
        <pc:chgData name="Gabrielle DA CUNHA | LEEM Apprentissage" userId="d0dcdb33-71c5-4259-b5ef-3e0102753902" providerId="ADAL" clId="{D9409E9D-6B38-4B12-B116-1184413741F0}" dt="2023-09-05T07:51:10.677" v="1004" actId="47"/>
        <pc:sldMkLst>
          <pc:docMk/>
          <pc:sldMk cId="105126194" sldId="291"/>
        </pc:sldMkLst>
      </pc:sldChg>
    </pc:docChg>
  </pc:docChgLst>
  <pc:docChgLst>
    <pc:chgData name="Gabrielle DA CUNHA | LEEM Apprentissage" userId="d0dcdb33-71c5-4259-b5ef-3e0102753902" providerId="ADAL" clId="{1B93AFA5-CDF2-4B33-96D4-5CD770E9E700}"/>
    <pc:docChg chg="modSld">
      <pc:chgData name="Gabrielle DA CUNHA | LEEM Apprentissage" userId="d0dcdb33-71c5-4259-b5ef-3e0102753902" providerId="ADAL" clId="{1B93AFA5-CDF2-4B33-96D4-5CD770E9E700}" dt="2025-01-10T08:25:59.787" v="1" actId="6549"/>
      <pc:docMkLst>
        <pc:docMk/>
      </pc:docMkLst>
      <pc:sldChg chg="modSp mod">
        <pc:chgData name="Gabrielle DA CUNHA | LEEM Apprentissage" userId="d0dcdb33-71c5-4259-b5ef-3e0102753902" providerId="ADAL" clId="{1B93AFA5-CDF2-4B33-96D4-5CD770E9E700}" dt="2025-01-10T08:25:59.787" v="1" actId="6549"/>
        <pc:sldMkLst>
          <pc:docMk/>
          <pc:sldMk cId="2688877655" sldId="335"/>
        </pc:sldMkLst>
      </pc:sldChg>
    </pc:docChg>
  </pc:docChgLst>
  <pc:docChgLst>
    <pc:chgData name="Gabrielle DA CUNHA | LEEM Apprentissage" userId="d0dcdb33-71c5-4259-b5ef-3e0102753902" providerId="ADAL" clId="{916CC54A-6622-443C-A348-C2040BA2A501}"/>
    <pc:docChg chg="undo custSel modSld">
      <pc:chgData name="Gabrielle DA CUNHA | LEEM Apprentissage" userId="d0dcdb33-71c5-4259-b5ef-3e0102753902" providerId="ADAL" clId="{916CC54A-6622-443C-A348-C2040BA2A501}" dt="2024-05-28T11:50:23.461" v="399" actId="20577"/>
      <pc:docMkLst>
        <pc:docMk/>
      </pc:docMkLst>
      <pc:sldChg chg="modSp mod">
        <pc:chgData name="Gabrielle DA CUNHA | LEEM Apprentissage" userId="d0dcdb33-71c5-4259-b5ef-3e0102753902" providerId="ADAL" clId="{916CC54A-6622-443C-A348-C2040BA2A501}" dt="2024-05-28T08:52:38.899" v="191" actId="20577"/>
        <pc:sldMkLst>
          <pc:docMk/>
          <pc:sldMk cId="701563768" sldId="256"/>
        </pc:sldMkLst>
      </pc:sldChg>
      <pc:sldChg chg="modSp mod">
        <pc:chgData name="Gabrielle DA CUNHA | LEEM Apprentissage" userId="d0dcdb33-71c5-4259-b5ef-3e0102753902" providerId="ADAL" clId="{916CC54A-6622-443C-A348-C2040BA2A501}" dt="2024-05-28T08:48:43.892" v="3"/>
        <pc:sldMkLst>
          <pc:docMk/>
          <pc:sldMk cId="3010555603" sldId="259"/>
        </pc:sldMkLst>
      </pc:sldChg>
      <pc:sldChg chg="modSp mod">
        <pc:chgData name="Gabrielle DA CUNHA | LEEM Apprentissage" userId="d0dcdb33-71c5-4259-b5ef-3e0102753902" providerId="ADAL" clId="{916CC54A-6622-443C-A348-C2040BA2A501}" dt="2024-05-28T08:50:40.913" v="35" actId="255"/>
        <pc:sldMkLst>
          <pc:docMk/>
          <pc:sldMk cId="1407224240" sldId="290"/>
        </pc:sldMkLst>
      </pc:sldChg>
      <pc:sldChg chg="modSp mod">
        <pc:chgData name="Gabrielle DA CUNHA | LEEM Apprentissage" userId="d0dcdb33-71c5-4259-b5ef-3e0102753902" providerId="ADAL" clId="{916CC54A-6622-443C-A348-C2040BA2A501}" dt="2024-05-28T08:51:49.522" v="92" actId="6549"/>
        <pc:sldMkLst>
          <pc:docMk/>
          <pc:sldMk cId="781823299" sldId="293"/>
        </pc:sldMkLst>
      </pc:sldChg>
      <pc:sldChg chg="modSp mod">
        <pc:chgData name="Gabrielle DA CUNHA | LEEM Apprentissage" userId="d0dcdb33-71c5-4259-b5ef-3e0102753902" providerId="ADAL" clId="{916CC54A-6622-443C-A348-C2040BA2A501}" dt="2024-05-28T08:49:37.946" v="25" actId="20577"/>
        <pc:sldMkLst>
          <pc:docMk/>
          <pc:sldMk cId="3050292095" sldId="325"/>
        </pc:sldMkLst>
      </pc:sldChg>
      <pc:sldChg chg="modSp mod">
        <pc:chgData name="Gabrielle DA CUNHA | LEEM Apprentissage" userId="d0dcdb33-71c5-4259-b5ef-3e0102753902" providerId="ADAL" clId="{916CC54A-6622-443C-A348-C2040BA2A501}" dt="2024-05-28T08:52:21.666" v="179" actId="20577"/>
        <pc:sldMkLst>
          <pc:docMk/>
          <pc:sldMk cId="2939067326" sldId="326"/>
        </pc:sldMkLst>
      </pc:sldChg>
      <pc:sldChg chg="modSp mod">
        <pc:chgData name="Gabrielle DA CUNHA | LEEM Apprentissage" userId="d0dcdb33-71c5-4259-b5ef-3e0102753902" providerId="ADAL" clId="{916CC54A-6622-443C-A348-C2040BA2A501}" dt="2024-05-28T11:50:23.461" v="399" actId="20577"/>
        <pc:sldMkLst>
          <pc:docMk/>
          <pc:sldMk cId="507409310" sldId="329"/>
        </pc:sldMkLst>
      </pc:sldChg>
    </pc:docChg>
  </pc:docChgLst>
  <pc:docChgLst>
    <pc:chgData name="Gabrielle DA CUNHA | LEEM Apprentissage" userId="d0dcdb33-71c5-4259-b5ef-3e0102753902" providerId="ADAL" clId="{E9C257C0-1098-4EB7-BE7C-F500C8D4C263}"/>
    <pc:docChg chg="undo custSel addSld modSld sldOrd">
      <pc:chgData name="Gabrielle DA CUNHA | LEEM Apprentissage" userId="d0dcdb33-71c5-4259-b5ef-3e0102753902" providerId="ADAL" clId="{E9C257C0-1098-4EB7-BE7C-F500C8D4C263}" dt="2024-12-13T09:31:03.551" v="2994" actId="20577"/>
      <pc:docMkLst>
        <pc:docMk/>
      </pc:docMkLst>
      <pc:sldChg chg="modSp mod">
        <pc:chgData name="Gabrielle DA CUNHA | LEEM Apprentissage" userId="d0dcdb33-71c5-4259-b5ef-3e0102753902" providerId="ADAL" clId="{E9C257C0-1098-4EB7-BE7C-F500C8D4C263}" dt="2024-11-22T06:12:56.957" v="187" actId="20577"/>
        <pc:sldMkLst>
          <pc:docMk/>
          <pc:sldMk cId="701563768" sldId="256"/>
        </pc:sldMkLst>
      </pc:sldChg>
      <pc:sldChg chg="modSp mod">
        <pc:chgData name="Gabrielle DA CUNHA | LEEM Apprentissage" userId="d0dcdb33-71c5-4259-b5ef-3e0102753902" providerId="ADAL" clId="{E9C257C0-1098-4EB7-BE7C-F500C8D4C263}" dt="2024-12-13T09:27:16.707" v="2794" actId="20577"/>
        <pc:sldMkLst>
          <pc:docMk/>
          <pc:sldMk cId="1950930130" sldId="257"/>
        </pc:sldMkLst>
      </pc:sldChg>
      <pc:sldChg chg="modSp mod">
        <pc:chgData name="Gabrielle DA CUNHA | LEEM Apprentissage" userId="d0dcdb33-71c5-4259-b5ef-3e0102753902" providerId="ADAL" clId="{E9C257C0-1098-4EB7-BE7C-F500C8D4C263}" dt="2024-11-19T13:35:14.903" v="116" actId="6549"/>
        <pc:sldMkLst>
          <pc:docMk/>
          <pc:sldMk cId="0" sldId="288"/>
        </pc:sldMkLst>
      </pc:sldChg>
      <pc:sldChg chg="modSp mod">
        <pc:chgData name="Gabrielle DA CUNHA | LEEM Apprentissage" userId="d0dcdb33-71c5-4259-b5ef-3e0102753902" providerId="ADAL" clId="{E9C257C0-1098-4EB7-BE7C-F500C8D4C263}" dt="2024-12-13T09:22:25.120" v="2459" actId="20577"/>
        <pc:sldMkLst>
          <pc:docMk/>
          <pc:sldMk cId="3840261592" sldId="289"/>
        </pc:sldMkLst>
      </pc:sldChg>
      <pc:sldChg chg="modSp mod">
        <pc:chgData name="Gabrielle DA CUNHA | LEEM Apprentissage" userId="d0dcdb33-71c5-4259-b5ef-3e0102753902" providerId="ADAL" clId="{E9C257C0-1098-4EB7-BE7C-F500C8D4C263}" dt="2024-11-25T12:41:49.006" v="2204" actId="115"/>
        <pc:sldMkLst>
          <pc:docMk/>
          <pc:sldMk cId="1407224240" sldId="290"/>
        </pc:sldMkLst>
      </pc:sldChg>
      <pc:sldChg chg="modSp mod">
        <pc:chgData name="Gabrielle DA CUNHA | LEEM Apprentissage" userId="d0dcdb33-71c5-4259-b5ef-3e0102753902" providerId="ADAL" clId="{E9C257C0-1098-4EB7-BE7C-F500C8D4C263}" dt="2024-11-19T13:34:58.516" v="115" actId="20577"/>
        <pc:sldMkLst>
          <pc:docMk/>
          <pc:sldMk cId="3174714694" sldId="293"/>
        </pc:sldMkLst>
      </pc:sldChg>
      <pc:sldChg chg="modSp mod">
        <pc:chgData name="Gabrielle DA CUNHA | LEEM Apprentissage" userId="d0dcdb33-71c5-4259-b5ef-3e0102753902" providerId="ADAL" clId="{E9C257C0-1098-4EB7-BE7C-F500C8D4C263}" dt="2024-12-13T09:30:32.487" v="2955" actId="20577"/>
        <pc:sldMkLst>
          <pc:docMk/>
          <pc:sldMk cId="899645988" sldId="326"/>
        </pc:sldMkLst>
      </pc:sldChg>
      <pc:sldChg chg="modSp mod">
        <pc:chgData name="Gabrielle DA CUNHA | LEEM Apprentissage" userId="d0dcdb33-71c5-4259-b5ef-3e0102753902" providerId="ADAL" clId="{E9C257C0-1098-4EB7-BE7C-F500C8D4C263}" dt="2024-12-13T09:25:39.619" v="2703" actId="20577"/>
        <pc:sldMkLst>
          <pc:docMk/>
          <pc:sldMk cId="507409310" sldId="329"/>
        </pc:sldMkLst>
      </pc:sldChg>
      <pc:sldChg chg="modSp mod">
        <pc:chgData name="Gabrielle DA CUNHA | LEEM Apprentissage" userId="d0dcdb33-71c5-4259-b5ef-3e0102753902" providerId="ADAL" clId="{E9C257C0-1098-4EB7-BE7C-F500C8D4C263}" dt="2024-12-13T09:31:03.551" v="2994" actId="20577"/>
        <pc:sldMkLst>
          <pc:docMk/>
          <pc:sldMk cId="484939733" sldId="330"/>
        </pc:sldMkLst>
      </pc:sldChg>
      <pc:sldChg chg="modSp mod">
        <pc:chgData name="Gabrielle DA CUNHA | LEEM Apprentissage" userId="d0dcdb33-71c5-4259-b5ef-3e0102753902" providerId="ADAL" clId="{E9C257C0-1098-4EB7-BE7C-F500C8D4C263}" dt="2024-12-13T09:24:56.655" v="2622" actId="20577"/>
        <pc:sldMkLst>
          <pc:docMk/>
          <pc:sldMk cId="3390989433" sldId="331"/>
        </pc:sldMkLst>
      </pc:sldChg>
      <pc:sldChg chg="modSp mod ord">
        <pc:chgData name="Gabrielle DA CUNHA | LEEM Apprentissage" userId="d0dcdb33-71c5-4259-b5ef-3e0102753902" providerId="ADAL" clId="{E9C257C0-1098-4EB7-BE7C-F500C8D4C263}" dt="2024-12-13T09:23:50.677" v="2590"/>
        <pc:sldMkLst>
          <pc:docMk/>
          <pc:sldMk cId="3604118451" sldId="332"/>
        </pc:sldMkLst>
      </pc:sldChg>
      <pc:sldChg chg="modSp mod">
        <pc:chgData name="Gabrielle DA CUNHA | LEEM Apprentissage" userId="d0dcdb33-71c5-4259-b5ef-3e0102753902" providerId="ADAL" clId="{E9C257C0-1098-4EB7-BE7C-F500C8D4C263}" dt="2024-12-13T09:29:09.575" v="2909" actId="14100"/>
        <pc:sldMkLst>
          <pc:docMk/>
          <pc:sldMk cId="2314324342" sldId="333"/>
        </pc:sldMkLst>
      </pc:sldChg>
      <pc:sldChg chg="modSp mod">
        <pc:chgData name="Gabrielle DA CUNHA | LEEM Apprentissage" userId="d0dcdb33-71c5-4259-b5ef-3e0102753902" providerId="ADAL" clId="{E9C257C0-1098-4EB7-BE7C-F500C8D4C263}" dt="2024-12-13T09:26:31.032" v="2750" actId="20577"/>
        <pc:sldMkLst>
          <pc:docMk/>
          <pc:sldMk cId="1682614085" sldId="334"/>
        </pc:sldMkLst>
      </pc:sldChg>
      <pc:sldChg chg="addSp modSp new mod">
        <pc:chgData name="Gabrielle DA CUNHA | LEEM Apprentissage" userId="d0dcdb33-71c5-4259-b5ef-3e0102753902" providerId="ADAL" clId="{E9C257C0-1098-4EB7-BE7C-F500C8D4C263}" dt="2024-12-06T05:55:00.856" v="2419" actId="20577"/>
        <pc:sldMkLst>
          <pc:docMk/>
          <pc:sldMk cId="2688877655" sldId="335"/>
        </pc:sldMkLst>
      </pc:sldChg>
      <pc:sldChg chg="addSp modSp new mod ord">
        <pc:chgData name="Gabrielle DA CUNHA | LEEM Apprentissage" userId="d0dcdb33-71c5-4259-b5ef-3e0102753902" providerId="ADAL" clId="{E9C257C0-1098-4EB7-BE7C-F500C8D4C263}" dt="2024-12-10T16:20:18.134" v="2433" actId="14100"/>
        <pc:sldMkLst>
          <pc:docMk/>
          <pc:sldMk cId="1566167822" sldId="336"/>
        </pc:sldMkLst>
      </pc:sldChg>
    </pc:docChg>
  </pc:docChgLst>
  <pc:docChgLst>
    <pc:chgData name="Gabrielle DA CUNHA | LEEM Apprentissage" userId="d0dcdb33-71c5-4259-b5ef-3e0102753902" providerId="ADAL" clId="{E2BC9C8F-C26C-49B8-AF6A-CAC2B71DC1AA}"/>
    <pc:docChg chg="custSel addSld delSld modSld">
      <pc:chgData name="Gabrielle DA CUNHA | LEEM Apprentissage" userId="d0dcdb33-71c5-4259-b5ef-3e0102753902" providerId="ADAL" clId="{E2BC9C8F-C26C-49B8-AF6A-CAC2B71DC1AA}" dt="2024-09-27T07:32:36.933" v="1370" actId="20577"/>
      <pc:docMkLst>
        <pc:docMk/>
      </pc:docMkLst>
      <pc:sldChg chg="modSp mod">
        <pc:chgData name="Gabrielle DA CUNHA | LEEM Apprentissage" userId="d0dcdb33-71c5-4259-b5ef-3e0102753902" providerId="ADAL" clId="{E2BC9C8F-C26C-49B8-AF6A-CAC2B71DC1AA}" dt="2024-09-26T12:14:34.932" v="934" actId="20577"/>
        <pc:sldMkLst>
          <pc:docMk/>
          <pc:sldMk cId="3010555603" sldId="259"/>
        </pc:sldMkLst>
      </pc:sldChg>
      <pc:sldChg chg="modSp mod">
        <pc:chgData name="Gabrielle DA CUNHA | LEEM Apprentissage" userId="d0dcdb33-71c5-4259-b5ef-3e0102753902" providerId="ADAL" clId="{E2BC9C8F-C26C-49B8-AF6A-CAC2B71DC1AA}" dt="2024-09-05T15:26:33.620" v="329" actId="20577"/>
        <pc:sldMkLst>
          <pc:docMk/>
          <pc:sldMk cId="3840261592" sldId="289"/>
        </pc:sldMkLst>
      </pc:sldChg>
      <pc:sldChg chg="modSp mod">
        <pc:chgData name="Gabrielle DA CUNHA | LEEM Apprentissage" userId="d0dcdb33-71c5-4259-b5ef-3e0102753902" providerId="ADAL" clId="{E2BC9C8F-C26C-49B8-AF6A-CAC2B71DC1AA}" dt="2024-09-12T13:50:51.863" v="432" actId="20577"/>
        <pc:sldMkLst>
          <pc:docMk/>
          <pc:sldMk cId="3174714694" sldId="293"/>
        </pc:sldMkLst>
      </pc:sldChg>
      <pc:sldChg chg="modSp mod">
        <pc:chgData name="Gabrielle DA CUNHA | LEEM Apprentissage" userId="d0dcdb33-71c5-4259-b5ef-3e0102753902" providerId="ADAL" clId="{E2BC9C8F-C26C-49B8-AF6A-CAC2B71DC1AA}" dt="2024-09-05T15:27:02.581" v="336" actId="27636"/>
        <pc:sldMkLst>
          <pc:docMk/>
          <pc:sldMk cId="899645988" sldId="326"/>
        </pc:sldMkLst>
      </pc:sldChg>
      <pc:sldChg chg="modSp mod">
        <pc:chgData name="Gabrielle DA CUNHA | LEEM Apprentissage" userId="d0dcdb33-71c5-4259-b5ef-3e0102753902" providerId="ADAL" clId="{E2BC9C8F-C26C-49B8-AF6A-CAC2B71DC1AA}" dt="2024-09-26T12:16:30.822" v="1077" actId="207"/>
        <pc:sldMkLst>
          <pc:docMk/>
          <pc:sldMk cId="507409310" sldId="329"/>
        </pc:sldMkLst>
      </pc:sldChg>
      <pc:sldChg chg="modSp mod">
        <pc:chgData name="Gabrielle DA CUNHA | LEEM Apprentissage" userId="d0dcdb33-71c5-4259-b5ef-3e0102753902" providerId="ADAL" clId="{E2BC9C8F-C26C-49B8-AF6A-CAC2B71DC1AA}" dt="2024-09-26T12:16:17.897" v="1076" actId="20577"/>
        <pc:sldMkLst>
          <pc:docMk/>
          <pc:sldMk cId="3390989433" sldId="331"/>
        </pc:sldMkLst>
      </pc:sldChg>
      <pc:sldChg chg="modSp mod">
        <pc:chgData name="Gabrielle DA CUNHA | LEEM Apprentissage" userId="d0dcdb33-71c5-4259-b5ef-3e0102753902" providerId="ADAL" clId="{E2BC9C8F-C26C-49B8-AF6A-CAC2B71DC1AA}" dt="2024-09-05T15:28:10.135" v="410" actId="113"/>
        <pc:sldMkLst>
          <pc:docMk/>
          <pc:sldMk cId="3604118451" sldId="332"/>
        </pc:sldMkLst>
      </pc:sldChg>
      <pc:sldChg chg="modSp mod">
        <pc:chgData name="Gabrielle DA CUNHA | LEEM Apprentissage" userId="d0dcdb33-71c5-4259-b5ef-3e0102753902" providerId="ADAL" clId="{E2BC9C8F-C26C-49B8-AF6A-CAC2B71DC1AA}" dt="2024-09-12T13:33:57.711" v="429" actId="20577"/>
        <pc:sldMkLst>
          <pc:docMk/>
          <pc:sldMk cId="2314324342" sldId="333"/>
        </pc:sldMkLst>
      </pc:sldChg>
      <pc:sldChg chg="addSp modSp new mod">
        <pc:chgData name="Gabrielle DA CUNHA | LEEM Apprentissage" userId="d0dcdb33-71c5-4259-b5ef-3e0102753902" providerId="ADAL" clId="{E2BC9C8F-C26C-49B8-AF6A-CAC2B71DC1AA}" dt="2024-09-27T07:32:36.933" v="1370" actId="20577"/>
        <pc:sldMkLst>
          <pc:docMk/>
          <pc:sldMk cId="1682614085" sldId="334"/>
        </pc:sldMkLst>
      </pc:sldChg>
      <pc:sldChg chg="addSp modSp new del">
        <pc:chgData name="Gabrielle DA CUNHA | LEEM Apprentissage" userId="d0dcdb33-71c5-4259-b5ef-3e0102753902" providerId="ADAL" clId="{E2BC9C8F-C26C-49B8-AF6A-CAC2B71DC1AA}" dt="2024-09-26T12:12:32.817" v="763" actId="47"/>
        <pc:sldMkLst>
          <pc:docMk/>
          <pc:sldMk cId="2728110661" sldId="334"/>
        </pc:sldMkLst>
      </pc:sldChg>
    </pc:docChg>
  </pc:docChgLst>
  <pc:docChgLst>
    <pc:chgData name="Gabrielle DA CUNHA | LEEM Apprentissage" userId="d0dcdb33-71c5-4259-b5ef-3e0102753902" providerId="ADAL" clId="{8C9307D9-DA8D-4E29-9D2A-672C6E3F3DA7}"/>
    <pc:docChg chg="undo custSel addSld modSld sldOrd">
      <pc:chgData name="Gabrielle DA CUNHA | LEEM Apprentissage" userId="d0dcdb33-71c5-4259-b5ef-3e0102753902" providerId="ADAL" clId="{8C9307D9-DA8D-4E29-9D2A-672C6E3F3DA7}" dt="2023-12-19T14:13:34.007" v="4235" actId="20577"/>
      <pc:docMkLst>
        <pc:docMk/>
      </pc:docMkLst>
      <pc:sldChg chg="modSp mod">
        <pc:chgData name="Gabrielle DA CUNHA | LEEM Apprentissage" userId="d0dcdb33-71c5-4259-b5ef-3e0102753902" providerId="ADAL" clId="{8C9307D9-DA8D-4E29-9D2A-672C6E3F3DA7}" dt="2023-12-18T16:10:17.827" v="3417" actId="20577"/>
        <pc:sldMkLst>
          <pc:docMk/>
          <pc:sldMk cId="701563768" sldId="256"/>
        </pc:sldMkLst>
      </pc:sldChg>
      <pc:sldChg chg="modSp mod ord">
        <pc:chgData name="Gabrielle DA CUNHA | LEEM Apprentissage" userId="d0dcdb33-71c5-4259-b5ef-3e0102753902" providerId="ADAL" clId="{8C9307D9-DA8D-4E29-9D2A-672C6E3F3DA7}" dt="2023-12-19T14:11:09.549" v="4160" actId="6549"/>
        <pc:sldMkLst>
          <pc:docMk/>
          <pc:sldMk cId="1950930130" sldId="257"/>
        </pc:sldMkLst>
      </pc:sldChg>
      <pc:sldChg chg="modSp mod">
        <pc:chgData name="Gabrielle DA CUNHA | LEEM Apprentissage" userId="d0dcdb33-71c5-4259-b5ef-3e0102753902" providerId="ADAL" clId="{8C9307D9-DA8D-4E29-9D2A-672C6E3F3DA7}" dt="2023-12-18T14:32:33.073" v="3341" actId="6549"/>
        <pc:sldMkLst>
          <pc:docMk/>
          <pc:sldMk cId="3010555603" sldId="259"/>
        </pc:sldMkLst>
      </pc:sldChg>
      <pc:sldChg chg="modSp mod">
        <pc:chgData name="Gabrielle DA CUNHA | LEEM Apprentissage" userId="d0dcdb33-71c5-4259-b5ef-3e0102753902" providerId="ADAL" clId="{8C9307D9-DA8D-4E29-9D2A-672C6E3F3DA7}" dt="2023-12-18T16:53:14.437" v="3420" actId="6549"/>
        <pc:sldMkLst>
          <pc:docMk/>
          <pc:sldMk cId="0" sldId="288"/>
        </pc:sldMkLst>
      </pc:sldChg>
      <pc:sldChg chg="modSp mod">
        <pc:chgData name="Gabrielle DA CUNHA | LEEM Apprentissage" userId="d0dcdb33-71c5-4259-b5ef-3e0102753902" providerId="ADAL" clId="{8C9307D9-DA8D-4E29-9D2A-672C6E3F3DA7}" dt="2023-12-19T08:16:37.345" v="3909" actId="115"/>
        <pc:sldMkLst>
          <pc:docMk/>
          <pc:sldMk cId="3840261592" sldId="289"/>
        </pc:sldMkLst>
      </pc:sldChg>
      <pc:sldChg chg="modSp mod">
        <pc:chgData name="Gabrielle DA CUNHA | LEEM Apprentissage" userId="d0dcdb33-71c5-4259-b5ef-3e0102753902" providerId="ADAL" clId="{8C9307D9-DA8D-4E29-9D2A-672C6E3F3DA7}" dt="2023-12-18T14:07:39.577" v="2635" actId="20577"/>
        <pc:sldMkLst>
          <pc:docMk/>
          <pc:sldMk cId="1407224240" sldId="290"/>
        </pc:sldMkLst>
      </pc:sldChg>
      <pc:sldChg chg="addSp delSp modSp new mod">
        <pc:chgData name="Gabrielle DA CUNHA | LEEM Apprentissage" userId="d0dcdb33-71c5-4259-b5ef-3e0102753902" providerId="ADAL" clId="{8C9307D9-DA8D-4E29-9D2A-672C6E3F3DA7}" dt="2023-12-18T16:13:43.975" v="3419" actId="9405"/>
        <pc:sldMkLst>
          <pc:docMk/>
          <pc:sldMk cId="421555414" sldId="291"/>
        </pc:sldMkLst>
      </pc:sldChg>
      <pc:sldChg chg="addSp delSp modSp new mod">
        <pc:chgData name="Gabrielle DA CUNHA | LEEM Apprentissage" userId="d0dcdb33-71c5-4259-b5ef-3e0102753902" providerId="ADAL" clId="{8C9307D9-DA8D-4E29-9D2A-672C6E3F3DA7}" dt="2023-11-14T16:11:02.444" v="1646" actId="14100"/>
        <pc:sldMkLst>
          <pc:docMk/>
          <pc:sldMk cId="1469866254" sldId="292"/>
        </pc:sldMkLst>
      </pc:sldChg>
      <pc:sldChg chg="addSp delSp modSp new mod">
        <pc:chgData name="Gabrielle DA CUNHA | LEEM Apprentissage" userId="d0dcdb33-71c5-4259-b5ef-3e0102753902" providerId="ADAL" clId="{8C9307D9-DA8D-4E29-9D2A-672C6E3F3DA7}" dt="2023-12-18T13:45:05.666" v="2041" actId="115"/>
        <pc:sldMkLst>
          <pc:docMk/>
          <pc:sldMk cId="781823299" sldId="293"/>
        </pc:sldMkLst>
      </pc:sldChg>
      <pc:sldChg chg="delSp modSp add mod ord">
        <pc:chgData name="Gabrielle DA CUNHA | LEEM Apprentissage" userId="d0dcdb33-71c5-4259-b5ef-3e0102753902" providerId="ADAL" clId="{8C9307D9-DA8D-4E29-9D2A-672C6E3F3DA7}" dt="2023-12-18T14:34:03.899" v="3410" actId="21"/>
        <pc:sldMkLst>
          <pc:docMk/>
          <pc:sldMk cId="3050292095" sldId="325"/>
        </pc:sldMkLst>
      </pc:sldChg>
      <pc:sldChg chg="modSp add mod">
        <pc:chgData name="Gabrielle DA CUNHA | LEEM Apprentissage" userId="d0dcdb33-71c5-4259-b5ef-3e0102753902" providerId="ADAL" clId="{8C9307D9-DA8D-4E29-9D2A-672C6E3F3DA7}" dt="2023-12-19T14:13:34.007" v="4235" actId="20577"/>
        <pc:sldMkLst>
          <pc:docMk/>
          <pc:sldMk cId="2939067326" sldId="326"/>
        </pc:sldMkLst>
      </pc:sldChg>
      <pc:sldChg chg="addSp modSp add mod ord">
        <pc:chgData name="Gabrielle DA CUNHA | LEEM Apprentissage" userId="d0dcdb33-71c5-4259-b5ef-3e0102753902" providerId="ADAL" clId="{8C9307D9-DA8D-4E29-9D2A-672C6E3F3DA7}" dt="2023-12-18T14:34:06.207" v="3411"/>
        <pc:sldMkLst>
          <pc:docMk/>
          <pc:sldMk cId="507409310" sldId="329"/>
        </pc:sldMkLst>
      </pc:sldChg>
    </pc:docChg>
  </pc:docChgLst>
  <pc:docChgLst>
    <pc:chgData name="Gabrielle DA CUNHA | LEEM Apprentissage" userId="d0dcdb33-71c5-4259-b5ef-3e0102753902" providerId="ADAL" clId="{82604C87-8290-4B6B-A589-DB22A02D8282}"/>
    <pc:docChg chg="custSel modSld">
      <pc:chgData name="Gabrielle DA CUNHA | LEEM Apprentissage" userId="d0dcdb33-71c5-4259-b5ef-3e0102753902" providerId="ADAL" clId="{82604C87-8290-4B6B-A589-DB22A02D8282}" dt="2024-04-09T09:48:50.544" v="8" actId="27636"/>
      <pc:docMkLst>
        <pc:docMk/>
      </pc:docMkLst>
      <pc:sldChg chg="modSp mod">
        <pc:chgData name="Gabrielle DA CUNHA | LEEM Apprentissage" userId="d0dcdb33-71c5-4259-b5ef-3e0102753902" providerId="ADAL" clId="{82604C87-8290-4B6B-A589-DB22A02D8282}" dt="2024-04-09T09:48:11.063" v="6" actId="20577"/>
        <pc:sldMkLst>
          <pc:docMk/>
          <pc:sldMk cId="3840261592" sldId="289"/>
        </pc:sldMkLst>
      </pc:sldChg>
      <pc:sldChg chg="modSp mod">
        <pc:chgData name="Gabrielle DA CUNHA | LEEM Apprentissage" userId="d0dcdb33-71c5-4259-b5ef-3e0102753902" providerId="ADAL" clId="{82604C87-8290-4B6B-A589-DB22A02D8282}" dt="2024-04-09T09:48:50.544" v="8" actId="27636"/>
        <pc:sldMkLst>
          <pc:docMk/>
          <pc:sldMk cId="2939067326" sldId="326"/>
        </pc:sldMkLst>
      </pc:sldChg>
    </pc:docChg>
  </pc:docChgLst>
  <pc:docChgLst>
    <pc:chgData name="Gabrielle DA CUNHA | LEEM Apprentissage" userId="d0dcdb33-71c5-4259-b5ef-3e0102753902" providerId="ADAL" clId="{C7F80E9E-677D-4B2B-8256-E2E4E0BC92A8}"/>
    <pc:docChg chg="undo custSel addSld delSld modSld">
      <pc:chgData name="Gabrielle DA CUNHA | LEEM Apprentissage" userId="d0dcdb33-71c5-4259-b5ef-3e0102753902" providerId="ADAL" clId="{C7F80E9E-677D-4B2B-8256-E2E4E0BC92A8}" dt="2024-02-13T08:31:07.312" v="939" actId="1076"/>
      <pc:docMkLst>
        <pc:docMk/>
      </pc:docMkLst>
      <pc:sldChg chg="modSp mod">
        <pc:chgData name="Gabrielle DA CUNHA | LEEM Apprentissage" userId="d0dcdb33-71c5-4259-b5ef-3e0102753902" providerId="ADAL" clId="{C7F80E9E-677D-4B2B-8256-E2E4E0BC92A8}" dt="2024-01-15T13:53:17.810" v="759" actId="20577"/>
        <pc:sldMkLst>
          <pc:docMk/>
          <pc:sldMk cId="1950930130" sldId="257"/>
        </pc:sldMkLst>
      </pc:sldChg>
      <pc:sldChg chg="modSp mod">
        <pc:chgData name="Gabrielle DA CUNHA | LEEM Apprentissage" userId="d0dcdb33-71c5-4259-b5ef-3e0102753902" providerId="ADAL" clId="{C7F80E9E-677D-4B2B-8256-E2E4E0BC92A8}" dt="2024-01-15T13:45:30.298" v="706" actId="20577"/>
        <pc:sldMkLst>
          <pc:docMk/>
          <pc:sldMk cId="3010555603" sldId="259"/>
        </pc:sldMkLst>
      </pc:sldChg>
      <pc:sldChg chg="modSp mod">
        <pc:chgData name="Gabrielle DA CUNHA | LEEM Apprentissage" userId="d0dcdb33-71c5-4259-b5ef-3e0102753902" providerId="ADAL" clId="{C7F80E9E-677D-4B2B-8256-E2E4E0BC92A8}" dt="2024-01-15T13:44:18.642" v="693" actId="20577"/>
        <pc:sldMkLst>
          <pc:docMk/>
          <pc:sldMk cId="3840261592" sldId="289"/>
        </pc:sldMkLst>
      </pc:sldChg>
      <pc:sldChg chg="modSp mod">
        <pc:chgData name="Gabrielle DA CUNHA | LEEM Apprentissage" userId="d0dcdb33-71c5-4259-b5ef-3e0102753902" providerId="ADAL" clId="{C7F80E9E-677D-4B2B-8256-E2E4E0BC92A8}" dt="2024-01-19T15:40:41.426" v="899" actId="14100"/>
        <pc:sldMkLst>
          <pc:docMk/>
          <pc:sldMk cId="1407224240" sldId="290"/>
        </pc:sldMkLst>
      </pc:sldChg>
      <pc:sldChg chg="addSp delSp modSp mod">
        <pc:chgData name="Gabrielle DA CUNHA | LEEM Apprentissage" userId="d0dcdb33-71c5-4259-b5ef-3e0102753902" providerId="ADAL" clId="{C7F80E9E-677D-4B2B-8256-E2E4E0BC92A8}" dt="2024-02-13T08:31:07.312" v="939" actId="1076"/>
        <pc:sldMkLst>
          <pc:docMk/>
          <pc:sldMk cId="421555414" sldId="291"/>
        </pc:sldMkLst>
      </pc:sldChg>
      <pc:sldChg chg="modSp mod">
        <pc:chgData name="Gabrielle DA CUNHA | LEEM Apprentissage" userId="d0dcdb33-71c5-4259-b5ef-3e0102753902" providerId="ADAL" clId="{C7F80E9E-677D-4B2B-8256-E2E4E0BC92A8}" dt="2024-01-18T11:01:40.954" v="843" actId="6549"/>
        <pc:sldMkLst>
          <pc:docMk/>
          <pc:sldMk cId="781823299" sldId="293"/>
        </pc:sldMkLst>
      </pc:sldChg>
      <pc:sldChg chg="modSp mod">
        <pc:chgData name="Gabrielle DA CUNHA | LEEM Apprentissage" userId="d0dcdb33-71c5-4259-b5ef-3e0102753902" providerId="ADAL" clId="{C7F80E9E-677D-4B2B-8256-E2E4E0BC92A8}" dt="2024-01-15T13:46:33.256" v="748" actId="20577"/>
        <pc:sldMkLst>
          <pc:docMk/>
          <pc:sldMk cId="2939067326" sldId="326"/>
        </pc:sldMkLst>
      </pc:sldChg>
      <pc:sldChg chg="modSp mod">
        <pc:chgData name="Gabrielle DA CUNHA | LEEM Apprentissage" userId="d0dcdb33-71c5-4259-b5ef-3e0102753902" providerId="ADAL" clId="{C7F80E9E-677D-4B2B-8256-E2E4E0BC92A8}" dt="2024-02-13T08:30:22.327" v="932" actId="6549"/>
        <pc:sldMkLst>
          <pc:docMk/>
          <pc:sldMk cId="507409310" sldId="329"/>
        </pc:sldMkLst>
      </pc:sldChg>
      <pc:sldChg chg="new del">
        <pc:chgData name="Gabrielle DA CUNHA | LEEM Apprentissage" userId="d0dcdb33-71c5-4259-b5ef-3e0102753902" providerId="ADAL" clId="{C7F80E9E-677D-4B2B-8256-E2E4E0BC92A8}" dt="2024-01-08T08:04:11.951" v="1" actId="680"/>
        <pc:sldMkLst>
          <pc:docMk/>
          <pc:sldMk cId="1653497902" sldId="330"/>
        </pc:sldMkLst>
      </pc:sldChg>
    </pc:docChg>
  </pc:docChgLst>
  <pc:docChgLst>
    <pc:chgData name="Gabrielle DA CUNHA | LEEM Apprentissage" userId="d0dcdb33-71c5-4259-b5ef-3e0102753902" providerId="ADAL" clId="{B9997F4F-077A-418D-AC2F-0B899B2E2AC0}"/>
    <pc:docChg chg="custSel addSld delSld modSld sldOrd">
      <pc:chgData name="Gabrielle DA CUNHA | LEEM Apprentissage" userId="d0dcdb33-71c5-4259-b5ef-3e0102753902" providerId="ADAL" clId="{B9997F4F-077A-418D-AC2F-0B899B2E2AC0}" dt="2024-03-18T16:34:44.938" v="232" actId="47"/>
      <pc:docMkLst>
        <pc:docMk/>
      </pc:docMkLst>
      <pc:sldChg chg="modSp mod">
        <pc:chgData name="Gabrielle DA CUNHA | LEEM Apprentissage" userId="d0dcdb33-71c5-4259-b5ef-3e0102753902" providerId="ADAL" clId="{B9997F4F-077A-418D-AC2F-0B899B2E2AC0}" dt="2024-03-18T16:33:32.590" v="228" actId="20577"/>
        <pc:sldMkLst>
          <pc:docMk/>
          <pc:sldMk cId="701563768" sldId="256"/>
        </pc:sldMkLst>
      </pc:sldChg>
      <pc:sldChg chg="modSp mod">
        <pc:chgData name="Gabrielle DA CUNHA | LEEM Apprentissage" userId="d0dcdb33-71c5-4259-b5ef-3e0102753902" providerId="ADAL" clId="{B9997F4F-077A-418D-AC2F-0B899B2E2AC0}" dt="2024-03-18T16:31:59.231" v="173" actId="20577"/>
        <pc:sldMkLst>
          <pc:docMk/>
          <pc:sldMk cId="1950930130" sldId="257"/>
        </pc:sldMkLst>
      </pc:sldChg>
      <pc:sldChg chg="modSp mod">
        <pc:chgData name="Gabrielle DA CUNHA | LEEM Apprentissage" userId="d0dcdb33-71c5-4259-b5ef-3e0102753902" providerId="ADAL" clId="{B9997F4F-077A-418D-AC2F-0B899B2E2AC0}" dt="2024-03-18T16:27:25.924" v="0" actId="6549"/>
        <pc:sldMkLst>
          <pc:docMk/>
          <pc:sldMk cId="3840261592" sldId="289"/>
        </pc:sldMkLst>
      </pc:sldChg>
      <pc:sldChg chg="modSp mod">
        <pc:chgData name="Gabrielle DA CUNHA | LEEM Apprentissage" userId="d0dcdb33-71c5-4259-b5ef-3e0102753902" providerId="ADAL" clId="{B9997F4F-077A-418D-AC2F-0B899B2E2AC0}" dt="2024-03-18T16:30:10.489" v="15" actId="120"/>
        <pc:sldMkLst>
          <pc:docMk/>
          <pc:sldMk cId="1407224240" sldId="290"/>
        </pc:sldMkLst>
      </pc:sldChg>
      <pc:sldChg chg="ord">
        <pc:chgData name="Gabrielle DA CUNHA | LEEM Apprentissage" userId="d0dcdb33-71c5-4259-b5ef-3e0102753902" providerId="ADAL" clId="{B9997F4F-077A-418D-AC2F-0B899B2E2AC0}" dt="2024-03-18T16:33:05.663" v="175"/>
        <pc:sldMkLst>
          <pc:docMk/>
          <pc:sldMk cId="421555414" sldId="291"/>
        </pc:sldMkLst>
      </pc:sldChg>
      <pc:sldChg chg="del">
        <pc:chgData name="Gabrielle DA CUNHA | LEEM Apprentissage" userId="d0dcdb33-71c5-4259-b5ef-3e0102753902" providerId="ADAL" clId="{B9997F4F-077A-418D-AC2F-0B899B2E2AC0}" dt="2024-03-18T16:30:35.439" v="16" actId="47"/>
        <pc:sldMkLst>
          <pc:docMk/>
          <pc:sldMk cId="1469866254" sldId="292"/>
        </pc:sldMkLst>
      </pc:sldChg>
      <pc:sldChg chg="delSp modSp mod">
        <pc:chgData name="Gabrielle DA CUNHA | LEEM Apprentissage" userId="d0dcdb33-71c5-4259-b5ef-3e0102753902" providerId="ADAL" clId="{B9997F4F-077A-418D-AC2F-0B899B2E2AC0}" dt="2024-03-18T16:33:47.442" v="229" actId="6549"/>
        <pc:sldMkLst>
          <pc:docMk/>
          <pc:sldMk cId="3050292095" sldId="325"/>
        </pc:sldMkLst>
      </pc:sldChg>
      <pc:sldChg chg="modSp mod">
        <pc:chgData name="Gabrielle DA CUNHA | LEEM Apprentissage" userId="d0dcdb33-71c5-4259-b5ef-3e0102753902" providerId="ADAL" clId="{B9997F4F-077A-418D-AC2F-0B899B2E2AC0}" dt="2024-03-18T16:31:37.694" v="164" actId="113"/>
        <pc:sldMkLst>
          <pc:docMk/>
          <pc:sldMk cId="2939067326" sldId="326"/>
        </pc:sldMkLst>
      </pc:sldChg>
      <pc:sldChg chg="add">
        <pc:chgData name="Gabrielle DA CUNHA | LEEM Apprentissage" userId="d0dcdb33-71c5-4259-b5ef-3e0102753902" providerId="ADAL" clId="{B9997F4F-077A-418D-AC2F-0B899B2E2AC0}" dt="2024-03-18T16:34:42.802" v="231"/>
        <pc:sldMkLst>
          <pc:docMk/>
          <pc:sldMk cId="2029169223" sldId="328"/>
        </pc:sldMkLst>
      </pc:sldChg>
      <pc:sldChg chg="addSp modSp mod">
        <pc:chgData name="Gabrielle DA CUNHA | LEEM Apprentissage" userId="d0dcdb33-71c5-4259-b5ef-3e0102753902" providerId="ADAL" clId="{B9997F4F-077A-418D-AC2F-0B899B2E2AC0}" dt="2024-03-18T16:28:38.740" v="4" actId="1076"/>
        <pc:sldMkLst>
          <pc:docMk/>
          <pc:sldMk cId="507409310" sldId="329"/>
        </pc:sldMkLst>
      </pc:sldChg>
      <pc:sldChg chg="new del">
        <pc:chgData name="Gabrielle DA CUNHA | LEEM Apprentissage" userId="d0dcdb33-71c5-4259-b5ef-3e0102753902" providerId="ADAL" clId="{B9997F4F-077A-418D-AC2F-0B899B2E2AC0}" dt="2024-03-18T16:34:44.938" v="232" actId="47"/>
        <pc:sldMkLst>
          <pc:docMk/>
          <pc:sldMk cId="3496638266" sldId="330"/>
        </pc:sldMkLst>
      </pc:sldChg>
    </pc:docChg>
  </pc:docChgLst>
  <pc:docChgLst>
    <pc:chgData name="Gabrielle DA CUNHA | LEEM Apprentissage" userId="d0dcdb33-71c5-4259-b5ef-3e0102753902" providerId="ADAL" clId="{85492ACE-350D-4257-AE99-A0037079B65A}"/>
    <pc:docChg chg="custSel addSld modSld sldOrd">
      <pc:chgData name="Gabrielle DA CUNHA | LEEM Apprentissage" userId="d0dcdb33-71c5-4259-b5ef-3e0102753902" providerId="ADAL" clId="{85492ACE-350D-4257-AE99-A0037079B65A}" dt="2024-07-02T08:50:16.102" v="1377" actId="20577"/>
      <pc:docMkLst>
        <pc:docMk/>
      </pc:docMkLst>
      <pc:sldChg chg="modSp mod">
        <pc:chgData name="Gabrielle DA CUNHA | LEEM Apprentissage" userId="d0dcdb33-71c5-4259-b5ef-3e0102753902" providerId="ADAL" clId="{85492ACE-350D-4257-AE99-A0037079B65A}" dt="2024-06-25T12:50:26.353" v="460" actId="20577"/>
        <pc:sldMkLst>
          <pc:docMk/>
          <pc:sldMk cId="1950930130" sldId="257"/>
        </pc:sldMkLst>
      </pc:sldChg>
      <pc:sldChg chg="modSp mod">
        <pc:chgData name="Gabrielle DA CUNHA | LEEM Apprentissage" userId="d0dcdb33-71c5-4259-b5ef-3e0102753902" providerId="ADAL" clId="{85492ACE-350D-4257-AE99-A0037079B65A}" dt="2024-07-02T08:49:30.242" v="1369" actId="20577"/>
        <pc:sldMkLst>
          <pc:docMk/>
          <pc:sldMk cId="3010555603" sldId="259"/>
        </pc:sldMkLst>
      </pc:sldChg>
      <pc:sldChg chg="modSp mod">
        <pc:chgData name="Gabrielle DA CUNHA | LEEM Apprentissage" userId="d0dcdb33-71c5-4259-b5ef-3e0102753902" providerId="ADAL" clId="{85492ACE-350D-4257-AE99-A0037079B65A}" dt="2024-06-25T12:41:13.705" v="3" actId="6549"/>
        <pc:sldMkLst>
          <pc:docMk/>
          <pc:sldMk cId="3840261592" sldId="289"/>
        </pc:sldMkLst>
      </pc:sldChg>
      <pc:sldChg chg="modSp mod">
        <pc:chgData name="Gabrielle DA CUNHA | LEEM Apprentissage" userId="d0dcdb33-71c5-4259-b5ef-3e0102753902" providerId="ADAL" clId="{85492ACE-350D-4257-AE99-A0037079B65A}" dt="2024-06-25T12:47:05.475" v="198" actId="122"/>
        <pc:sldMkLst>
          <pc:docMk/>
          <pc:sldMk cId="1407224240" sldId="290"/>
        </pc:sldMkLst>
      </pc:sldChg>
      <pc:sldChg chg="addSp delSp modSp mod">
        <pc:chgData name="Gabrielle DA CUNHA | LEEM Apprentissage" userId="d0dcdb33-71c5-4259-b5ef-3e0102753902" providerId="ADAL" clId="{85492ACE-350D-4257-AE99-A0037079B65A}" dt="2024-06-25T12:42:51.841" v="9" actId="1076"/>
        <pc:sldMkLst>
          <pc:docMk/>
          <pc:sldMk cId="421555414" sldId="291"/>
        </pc:sldMkLst>
      </pc:sldChg>
      <pc:sldChg chg="addSp modSp ord">
        <pc:chgData name="Gabrielle DA CUNHA | LEEM Apprentissage" userId="d0dcdb33-71c5-4259-b5ef-3e0102753902" providerId="ADAL" clId="{85492ACE-350D-4257-AE99-A0037079B65A}" dt="2024-06-25T12:45:00.683" v="68"/>
        <pc:sldMkLst>
          <pc:docMk/>
          <pc:sldMk cId="3050292095" sldId="325"/>
        </pc:sldMkLst>
      </pc:sldChg>
      <pc:sldChg chg="modSp mod">
        <pc:chgData name="Gabrielle DA CUNHA | LEEM Apprentissage" userId="d0dcdb33-71c5-4259-b5ef-3e0102753902" providerId="ADAL" clId="{85492ACE-350D-4257-AE99-A0037079B65A}" dt="2024-06-25T12:50:16.868" v="458" actId="20577"/>
        <pc:sldMkLst>
          <pc:docMk/>
          <pc:sldMk cId="2939067326" sldId="326"/>
        </pc:sldMkLst>
      </pc:sldChg>
      <pc:sldChg chg="modSp mod">
        <pc:chgData name="Gabrielle DA CUNHA | LEEM Apprentissage" userId="d0dcdb33-71c5-4259-b5ef-3e0102753902" providerId="ADAL" clId="{85492ACE-350D-4257-AE99-A0037079B65A}" dt="2024-06-25T12:45:34.650" v="115" actId="20577"/>
        <pc:sldMkLst>
          <pc:docMk/>
          <pc:sldMk cId="507409310" sldId="329"/>
        </pc:sldMkLst>
      </pc:sldChg>
      <pc:sldChg chg="addSp modSp new mod ord">
        <pc:chgData name="Gabrielle DA CUNHA | LEEM Apprentissage" userId="d0dcdb33-71c5-4259-b5ef-3e0102753902" providerId="ADAL" clId="{85492ACE-350D-4257-AE99-A0037079B65A}" dt="2024-06-25T12:54:59.413" v="718" actId="1076"/>
        <pc:sldMkLst>
          <pc:docMk/>
          <pc:sldMk cId="3264031200" sldId="330"/>
        </pc:sldMkLst>
      </pc:sldChg>
      <pc:sldChg chg="addSp delSp modSp new mod">
        <pc:chgData name="Gabrielle DA CUNHA | LEEM Apprentissage" userId="d0dcdb33-71c5-4259-b5ef-3e0102753902" providerId="ADAL" clId="{85492ACE-350D-4257-AE99-A0037079B65A}" dt="2024-07-02T08:50:16.102" v="1377" actId="20577"/>
        <pc:sldMkLst>
          <pc:docMk/>
          <pc:sldMk cId="3390989433" sldId="33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6:13:37.672"/>
    </inkml:context>
    <inkml:brush xml:id="br0">
      <inkml:brushProperty name="width" value="0.035" units="cm"/>
      <inkml:brushProperty name="height" value="0.035" units="cm"/>
    </inkml:brush>
  </inkml:definitions>
  <inkml:trace contextRef="#ctx0" brushRef="#br0">26 0 24575,'0'5'0,"0"4"0,0 6 0,0 4 0,0 3 0,-4-2 0,-1-1 0,-1 1 0,2 0 0,1 2 0,1 1 0,1 0 0,1 1 0,0 0 0,0 0 0,0-4-8191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6:13:43.975"/>
    </inkml:context>
    <inkml:brush xml:id="br0">
      <inkml:brushProperty name="width" value="0.035" units="cm"/>
      <inkml:brushProperty name="height" value="0.035" units="cm"/>
    </inkml:brush>
  </inkml:definitions>
  <inkml:trace contextRef="#ctx0" brushRef="#br0">0 0 24575,'0'43'0,"2"-1"0,11 66 0,-8-70 0,-4-29 0,0-1 0,0 1 0,0-1 0,1 1 0,1-1 0,-1 1 0,1-1 0,7 12 0,-6-13-273,0 0 0,0 0 0,-1 0 0,5 13 0,-4-4-6553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56994-28B1-4F60-97B7-FCF896A25F74}" type="datetimeFigureOut">
              <a:rPr lang="fr-FR" smtClean="0"/>
              <a:t>29/06/2025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7A5A5-207C-497E-BF8A-33EBD4AE6916}" type="slidenum">
              <a:rPr lang="fr-FR" smtClean="0"/>
              <a:t>‹N°›</a:t>
            </a:fld>
            <a:endParaRPr lang="fr-FR"/>
          </a:p>
        </p:txBody>
      </p:sp>
    </p:spTree>
    <p:extLst>
      <p:ext uri="{BB962C8B-B14F-4D97-AF65-F5344CB8AC3E}">
        <p14:creationId xmlns:p14="http://schemas.microsoft.com/office/powerpoint/2010/main" val="384577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CD7A5A5-207C-497E-BF8A-33EBD4AE6916}" type="slidenum">
              <a:rPr lang="fr-FR" smtClean="0"/>
              <a:t>1</a:t>
            </a:fld>
            <a:endParaRPr lang="fr-FR"/>
          </a:p>
        </p:txBody>
      </p:sp>
    </p:spTree>
    <p:extLst>
      <p:ext uri="{BB962C8B-B14F-4D97-AF65-F5344CB8AC3E}">
        <p14:creationId xmlns:p14="http://schemas.microsoft.com/office/powerpoint/2010/main" val="115872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E9EC7-E2DC-B3AF-1663-172077987F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B18DA5-E093-C8CD-30BA-9249B3653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B949578-E44E-D540-0C50-472885C053D0}"/>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5" name="Espace réservé du pied de page 4">
            <a:extLst>
              <a:ext uri="{FF2B5EF4-FFF2-40B4-BE49-F238E27FC236}">
                <a16:creationId xmlns:a16="http://schemas.microsoft.com/office/drawing/2014/main" id="{3017BCFB-02E8-0DC1-68C2-B400B335DC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7CB733-A00C-645B-5D1A-305DD314E483}"/>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278256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EFFA0-7E2C-8FAB-3A01-E657C9F920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0C2D8D7-A1E4-2AB3-6677-F83D7FDD6F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35F828-F899-1D5C-5B6F-5BBA8A574A7F}"/>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5" name="Espace réservé du pied de page 4">
            <a:extLst>
              <a:ext uri="{FF2B5EF4-FFF2-40B4-BE49-F238E27FC236}">
                <a16:creationId xmlns:a16="http://schemas.microsoft.com/office/drawing/2014/main" id="{DD371C76-A8EA-1A5F-2CEA-1A96C91504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6C0714-372E-A4FB-FA71-4348B3317EDD}"/>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98636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AC8929-728E-A518-56E4-51EDD59E8E8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91B8C4-B27C-CD71-6F70-A4EAB58C59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2A1BD2-BCBB-2C1D-6438-78738035C783}"/>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5" name="Espace réservé du pied de page 4">
            <a:extLst>
              <a:ext uri="{FF2B5EF4-FFF2-40B4-BE49-F238E27FC236}">
                <a16:creationId xmlns:a16="http://schemas.microsoft.com/office/drawing/2014/main" id="{5A831AB7-569A-0D1E-B1B6-5814123C44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499213-3EDA-60A5-C27C-90E2A172EE6B}"/>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3205739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68108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8F1B3-AFE1-D512-94CA-46520CD805A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0E67E8-24E8-0918-E952-9E3E53F5FBA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9DB1FC-97DE-39E6-12F6-E081676C8EE9}"/>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5" name="Espace réservé du pied de page 4">
            <a:extLst>
              <a:ext uri="{FF2B5EF4-FFF2-40B4-BE49-F238E27FC236}">
                <a16:creationId xmlns:a16="http://schemas.microsoft.com/office/drawing/2014/main" id="{C85AAC35-5F53-E0DE-D81E-E3E88E63C7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ABD041-22F1-7329-86EC-9E0438AF3DEF}"/>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276157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4EDCE-47DF-B97C-8E5D-2665BE4706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BF4EEB2-FD95-7B9E-F4C2-6C68F5AAB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57D458-A7DC-B48A-1E53-1F555AA64750}"/>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5" name="Espace réservé du pied de page 4">
            <a:extLst>
              <a:ext uri="{FF2B5EF4-FFF2-40B4-BE49-F238E27FC236}">
                <a16:creationId xmlns:a16="http://schemas.microsoft.com/office/drawing/2014/main" id="{59757E9F-4F68-05D2-AB8C-3157AB509A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D4C26D-4666-D168-D73B-9A9BB2C38D2D}"/>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90487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3C00A-6CB6-7732-77D8-D47CF019A47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6A6CC1-9CAA-17A9-EBE9-476B0A25697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C84B3C-BDB2-3614-E862-82BE555D96D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700551-F34C-9660-E622-369A86FA7C75}"/>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6" name="Espace réservé du pied de page 5">
            <a:extLst>
              <a:ext uri="{FF2B5EF4-FFF2-40B4-BE49-F238E27FC236}">
                <a16:creationId xmlns:a16="http://schemas.microsoft.com/office/drawing/2014/main" id="{C936182F-3AB8-0DCF-98B1-7D1B439402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37BC76-26AB-949F-4813-81B2FC5DA219}"/>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101733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D662F-64EF-1829-4FF9-C7E851FB2F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DAD66A-80D8-3E76-1C34-E31239548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54F7A0-5B7D-4DCF-EF17-E0C4A63211F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FCA866C-EA33-3DAA-3228-78B4A4801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DF8845F-669D-B6E8-9B93-B023AB158F5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A9F3ECB-9D51-53A9-F0DA-0E4D43A84FD7}"/>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8" name="Espace réservé du pied de page 7">
            <a:extLst>
              <a:ext uri="{FF2B5EF4-FFF2-40B4-BE49-F238E27FC236}">
                <a16:creationId xmlns:a16="http://schemas.microsoft.com/office/drawing/2014/main" id="{0F414065-783C-D5BB-2A77-8186D67597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E5D9118-F7EA-80D8-C5E4-97B8061B2B01}"/>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34641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906A3-3A86-370B-D3C9-E17C3826A04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019A834-21E8-1B6B-33B9-8F13B6655EBF}"/>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4" name="Espace réservé du pied de page 3">
            <a:extLst>
              <a:ext uri="{FF2B5EF4-FFF2-40B4-BE49-F238E27FC236}">
                <a16:creationId xmlns:a16="http://schemas.microsoft.com/office/drawing/2014/main" id="{08089E48-F650-0CA6-457B-102D172E0B1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F7ADED3-9328-9306-3744-D7EEC0A91011}"/>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403455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4E9976-15B1-22FB-27CE-B0AAFB3ED687}"/>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3" name="Espace réservé du pied de page 2">
            <a:extLst>
              <a:ext uri="{FF2B5EF4-FFF2-40B4-BE49-F238E27FC236}">
                <a16:creationId xmlns:a16="http://schemas.microsoft.com/office/drawing/2014/main" id="{91BABF10-CA2C-0277-0978-3B7EB8DD5CA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60D1BE4-FECE-59D3-DD0D-68F0769DF7B0}"/>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2349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BF32B-6C76-63BF-CDC4-F92BD5BDC4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7C50789-9BAC-B695-0FC8-0F844CAE1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0E60A2-5159-BEB5-269E-1C9588DEC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BF37B6-975E-5F94-0058-2D318DAA8566}"/>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6" name="Espace réservé du pied de page 5">
            <a:extLst>
              <a:ext uri="{FF2B5EF4-FFF2-40B4-BE49-F238E27FC236}">
                <a16:creationId xmlns:a16="http://schemas.microsoft.com/office/drawing/2014/main" id="{D8D51C6B-E737-9ED2-6FEB-91E33916120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37F65D-3243-4346-71CC-AD5A9AB6EA5A}"/>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220899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6751D-2B8F-F4C2-0FC0-F906AE6027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1DFEA9D-2741-74AC-9A99-C29347DB9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AE37EE-1747-FA07-CC79-2287987FB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151BC94-E7B7-B54F-B366-0FA6A4239E59}"/>
              </a:ext>
            </a:extLst>
          </p:cNvPr>
          <p:cNvSpPr>
            <a:spLocks noGrp="1"/>
          </p:cNvSpPr>
          <p:nvPr>
            <p:ph type="dt" sz="half" idx="10"/>
          </p:nvPr>
        </p:nvSpPr>
        <p:spPr/>
        <p:txBody>
          <a:bodyPr/>
          <a:lstStyle/>
          <a:p>
            <a:fld id="{EEB9D34E-6025-45F9-8AAC-E2A3FDB22BC8}" type="datetimeFigureOut">
              <a:rPr lang="fr-FR" smtClean="0"/>
              <a:t>29/06/2025</a:t>
            </a:fld>
            <a:endParaRPr lang="fr-FR"/>
          </a:p>
        </p:txBody>
      </p:sp>
      <p:sp>
        <p:nvSpPr>
          <p:cNvPr id="6" name="Espace réservé du pied de page 5">
            <a:extLst>
              <a:ext uri="{FF2B5EF4-FFF2-40B4-BE49-F238E27FC236}">
                <a16:creationId xmlns:a16="http://schemas.microsoft.com/office/drawing/2014/main" id="{5AAD6057-51B4-91BA-BB53-23573131E8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E32115-3167-F314-19BC-CB30895EDA2B}"/>
              </a:ext>
            </a:extLst>
          </p:cNvPr>
          <p:cNvSpPr>
            <a:spLocks noGrp="1"/>
          </p:cNvSpPr>
          <p:nvPr>
            <p:ph type="sldNum" sz="quarter" idx="12"/>
          </p:nvPr>
        </p:nvSpPr>
        <p:spPr/>
        <p:txBody>
          <a:bodyPr/>
          <a:lstStyle/>
          <a:p>
            <a:fld id="{6AF5573F-B420-4E6D-965F-1FEF921F0D2B}" type="slidenum">
              <a:rPr lang="fr-FR" smtClean="0"/>
              <a:t>‹N°›</a:t>
            </a:fld>
            <a:endParaRPr lang="fr-FR"/>
          </a:p>
        </p:txBody>
      </p:sp>
    </p:spTree>
    <p:extLst>
      <p:ext uri="{BB962C8B-B14F-4D97-AF65-F5344CB8AC3E}">
        <p14:creationId xmlns:p14="http://schemas.microsoft.com/office/powerpoint/2010/main" val="1250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74D590-E02D-F5FF-3656-6085C9BDD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87F374E-6FA5-A2B2-ED50-938E7DB0E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22FB91-4118-FD39-FE95-432D9DB83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9D34E-6025-45F9-8AAC-E2A3FDB22BC8}" type="datetimeFigureOut">
              <a:rPr lang="fr-FR" smtClean="0"/>
              <a:t>29/06/2025</a:t>
            </a:fld>
            <a:endParaRPr lang="fr-FR"/>
          </a:p>
        </p:txBody>
      </p:sp>
      <p:sp>
        <p:nvSpPr>
          <p:cNvPr id="5" name="Espace réservé du pied de page 4">
            <a:extLst>
              <a:ext uri="{FF2B5EF4-FFF2-40B4-BE49-F238E27FC236}">
                <a16:creationId xmlns:a16="http://schemas.microsoft.com/office/drawing/2014/main" id="{F06DE0AC-6CE4-136D-978F-1D9BE260B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C943247-0EEC-A07F-3576-CC1062894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5573F-B420-4E6D-965F-1FEF921F0D2B}" type="slidenum">
              <a:rPr lang="fr-FR" smtClean="0"/>
              <a:t>‹N°›</a:t>
            </a:fld>
            <a:endParaRPr lang="fr-FR"/>
          </a:p>
        </p:txBody>
      </p:sp>
    </p:spTree>
    <p:extLst>
      <p:ext uri="{BB962C8B-B14F-4D97-AF65-F5344CB8AC3E}">
        <p14:creationId xmlns:p14="http://schemas.microsoft.com/office/powerpoint/2010/main" val="267590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bourses-mobilite@leem-apprentissage.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ustomXml" Target="../ink/ink1.xml"/><Relationship Id="rId10" Type="http://schemas.openxmlformats.org/officeDocument/2006/relationships/image" Target="../media/image13.png"/><Relationship Id="rId4" Type="http://schemas.openxmlformats.org/officeDocument/2006/relationships/hyperlink" Target="https://www.leem-apprentissage.org/fr/partir-a-letranger-avec-erasmus/"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leem-apprentissage.org/fr/bureau-des-membres-du-consortium/" TargetMode="External"/><Relationship Id="rId2" Type="http://schemas.openxmlformats.org/officeDocument/2006/relationships/hyperlink" Target="https://www.leem-apprentissage.org/fr/aides-regionale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leem-apprentissage.org/fr/aides-regionales/" TargetMode="External"/><Relationship Id="rId2" Type="http://schemas.openxmlformats.org/officeDocument/2006/relationships/hyperlink" Target="https://www.cfadock.fr/Home/Majoration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8" Type="http://schemas.openxmlformats.org/officeDocument/2006/relationships/hyperlink" Target="https://www.bg.ac.rs/en/members/faculties/PHM.php" TargetMode="External"/><Relationship Id="rId3" Type="http://schemas.openxmlformats.org/officeDocument/2006/relationships/hyperlink" Target="https://fra01.safelinks.protection.outlook.com/?url=https%3A%2F%2Fese-edu.com%2Ffr%2F&amp;data=05%7C01%7Cl-a.alfier%40leem-apprentissage.org%7C25fe44208fbb4b1e73e108dbc4c6fba1%7C2ad582b3b63445f9ab74fd325b26c86f%7C0%7C0%7C638320131137034969%7CUnknown%7CTWFpbGZsb3d8eyJWIjoiMC4wLjAwMDAiLCJQIjoiV2luMzIiLCJBTiI6Ik1haWwiLCJXVCI6Mn0%3D%7C3000%7C%7C%7C&amp;sdata=lcDv0QF1MDXVRpcYz5efP4gj4YEkiVt2doBuUVXlzQM%3D&amp;reserved=0" TargetMode="External"/><Relationship Id="rId7" Type="http://schemas.openxmlformats.org/officeDocument/2006/relationships/hyperlink" Target="https://www.ulbsibiu.ro/en/" TargetMode="External"/><Relationship Id="rId2" Type="http://schemas.openxmlformats.org/officeDocument/2006/relationships/hyperlink" Target="https://www.leem-apprentissage.org/fr/bureau-des-membres-du-consortium/" TargetMode="External"/><Relationship Id="rId1" Type="http://schemas.openxmlformats.org/officeDocument/2006/relationships/slideLayout" Target="../slideLayouts/slideLayout2.xml"/><Relationship Id="rId6" Type="http://schemas.openxmlformats.org/officeDocument/2006/relationships/hyperlink" Target="https://fra01.safelinks.protection.outlook.com/?url=https%3A%2F%2Fwww.ecenglish.com%2Ffr%2Fliste-des-%25C3%25A9coles%2Firlande%2Fapprenez-l-anglais-%25C3%25A0-dublin%3Freferrer%3Dadwords%26keyword%3Dec%2520dublin%26creative%3D660765513025%26medium%3Dppc%26network%3Dsearch%26adsensesite%3D%26utm_term%3Dec%2520dublin%26utm_campaign%3DFrance%2B-%2BFR%2B-%2B2024%26utm_source%3Dadwords%26utm_medium%3Dppc%26hsa_acc%3D9192053482%26hsa_cam%3D20240814454%26hsa_grp%3D149446403229%26hsa_ad%3D660765513025%26hsa_src%3Dg%26hsa_tgt%3Dkwd-405337920459%26hsa_kw%3Dec%2520dublin%26hsa_mt%3Dp%26hsa_net%3Dadwords%26hsa_ver%3D3%26gad_source%3D1%26gclid%3DCjwKCAjw48-vBhBbEiwAzqrZVEJk5fkVS2sgV703ehLaF1Dgg2VO9hdnoYOPq3CAsYeED2hL0u7UdBoCFN4QAvD_BwE&amp;data=05%7C02%7Cv.garcia%40ifis.fr%7Cf1f275e5a8b84e2b3c1308dc44cc25ec%7C2ad582b3b63445f9ab74fd325b26c86f%7C0%7C0%7C638460890803988735%7CUnknown%7CTWFpbGZsb3d8eyJWIjoiMC4wLjAwMDAiLCJQIjoiV2luMzIiLCJBTiI6Ik1haWwiLCJXVCI6Mn0%3D%7C0%7C%7C%7C&amp;sdata=UkzjcaleevOPGVsj4rXY4DJ3DLqpghK3lm%2BMSkb1Y14%3D&amp;reserved=0" TargetMode="External"/><Relationship Id="rId11" Type="http://schemas.openxmlformats.org/officeDocument/2006/relationships/image" Target="../media/image6.png"/><Relationship Id="rId5" Type="http://schemas.openxmlformats.org/officeDocument/2006/relationships/hyperlink" Target="https://fra01.safelinks.protection.outlook.com/?url=https%3A%2F%2Fwww.ucc.ie%2Fen%2Fesol%2F&amp;data=05%7C02%7Cv.garcia%40ifis.fr%7C460a1a14565c41ab4a9a08dc41c4e6a1%7C2ad582b3b63445f9ab74fd325b26c86f%7C0%7C0%7C638457561138488078%7CUnknown%7CTWFpbGZsb3d8eyJWIjoiMC4wLjAwMDAiLCJQIjoiV2luMzIiLCJBTiI6Ik1haWwiLCJXVCI6Mn0%3D%7C0%7C%7C%7C&amp;sdata=e5B0mXtm3cECrRsDBhzPn3lKZPDrocmf8zuCCQ9Paew%3D&amp;reserved=0" TargetMode="External"/><Relationship Id="rId10" Type="http://schemas.openxmlformats.org/officeDocument/2006/relationships/image" Target="../media/image5.png"/><Relationship Id="rId4" Type="http://schemas.openxmlformats.org/officeDocument/2006/relationships/hyperlink" Target="https://fra01.safelinks.protection.outlook.com/?url=https%3A%2F%2Fwww.esl.fr%2Ffr%2Flp%2Fsejours-linguistiques%3Fidesl%3Df212d3ffdefb2e74cb1da4a908128bda%26gad_source%3D1%26gclid%3DEAIaIQobChMIrdL5pfjcgwMVFUtBAh0BPw_NEAAYASAAEgK2a_D_BwE&amp;data=05%7C02%7Cl-a.alfier%40leem-apprentissage.org%7C0d8a7a18e92c4747fa5208dc15abe39b%7C2ad582b3b63445f9ab74fd325b26c86f%7C0%7C0%7C638409075217992672%7CUnknown%7CTWFpbGZsb3d8eyJWIjoiMC4wLjAwMDAiLCJQIjoiV2luMzIiLCJBTiI6Ik1haWwiLCJXVCI6Mn0%3D%7C3000%7C%7C%7C&amp;sdata=JJbsy1v6XyiTA8QPZ%2BlSceke4muuV5VNJiB1yxno3M0%3D&amp;reserved=0" TargetMode="External"/><Relationship Id="rId9" Type="http://schemas.openxmlformats.org/officeDocument/2006/relationships/hyperlink" Target="https://fra01.safelinks.protection.outlook.com/?url=https%3A%2F%2Fenglish.hi.is%2Ffaculty_of_life_and_environmental_sciences&amp;data=05%7C02%7Cv.garcia%40ifis.fr%7Cc62deb773b5d406f317608dc2bb02d86%7C2ad582b3b63445f9ab74fd325b26c86f%7C0%7C0%7C638433282868209513%7CUnknown%7CTWFpbGZsb3d8eyJWIjoiMC4wLjAwMDAiLCJQIjoiV2luMzIiLCJBTiI6Ik1haWwiLCJXVCI6Mn0%3D%7C0%7C%7C%7C&amp;sdata=%2F4hgFlYoG%2BHun11HhDt5bTgzfdebZbKfL5oGFnGuzDY%3D&amp;reserved=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obilite-internationale@leem-apprentissage.org"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jorf/id/JORFTEXT000048678296" TargetMode="External"/><Relationship Id="rId2" Type="http://schemas.openxmlformats.org/officeDocument/2006/relationships/hyperlink" Target="https://www.vie-publique.fr/loi/289362-loi-erasmus-de-lapprentissage-mobilite-des-alternant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meli.fr/assure/adresses-et-contacts/votre-carte-vitale-carte-europeenne-d-assurance-maladie-ceam/commander-une-carte-europeenne-d-assurance-maladie-ceam"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hyperlink" Target="mailto:Jechercheunemobilite-internationale@gmail.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C1F31"/>
          </a:solidFill>
        </p:spPr>
        <p:txBody>
          <a:bodyPr wrap="square" lIns="0" tIns="0" rIns="0" bIns="0" rtlCol="0"/>
          <a:lstStyle/>
          <a:p>
            <a:endParaRPr sz="1200"/>
          </a:p>
        </p:txBody>
      </p:sp>
      <p:grpSp>
        <p:nvGrpSpPr>
          <p:cNvPr id="3" name="object 3"/>
          <p:cNvGrpSpPr/>
          <p:nvPr/>
        </p:nvGrpSpPr>
        <p:grpSpPr>
          <a:xfrm>
            <a:off x="0" y="0"/>
            <a:ext cx="12192000" cy="6858000"/>
            <a:chOff x="0" y="0"/>
            <a:chExt cx="18288000" cy="10287000"/>
          </a:xfrm>
        </p:grpSpPr>
        <p:pic>
          <p:nvPicPr>
            <p:cNvPr id="4" name="object 4"/>
            <p:cNvPicPr/>
            <p:nvPr/>
          </p:nvPicPr>
          <p:blipFill>
            <a:blip r:embed="rId3" cstate="print"/>
            <a:stretch>
              <a:fillRect/>
            </a:stretch>
          </p:blipFill>
          <p:spPr>
            <a:xfrm>
              <a:off x="7851571" y="0"/>
              <a:ext cx="10436428" cy="10286999"/>
            </a:xfrm>
            <a:prstGeom prst="rect">
              <a:avLst/>
            </a:prstGeom>
          </p:spPr>
        </p:pic>
        <p:pic>
          <p:nvPicPr>
            <p:cNvPr id="5" name="object 5"/>
            <p:cNvPicPr/>
            <p:nvPr/>
          </p:nvPicPr>
          <p:blipFill>
            <a:blip r:embed="rId4" cstate="print"/>
            <a:stretch>
              <a:fillRect/>
            </a:stretch>
          </p:blipFill>
          <p:spPr>
            <a:xfrm>
              <a:off x="5785254" y="0"/>
              <a:ext cx="8801099" cy="10286999"/>
            </a:xfrm>
            <a:prstGeom prst="rect">
              <a:avLst/>
            </a:prstGeom>
          </p:spPr>
        </p:pic>
        <p:pic>
          <p:nvPicPr>
            <p:cNvPr id="6" name="object 6"/>
            <p:cNvPicPr/>
            <p:nvPr/>
          </p:nvPicPr>
          <p:blipFill>
            <a:blip r:embed="rId5" cstate="print"/>
            <a:stretch>
              <a:fillRect/>
            </a:stretch>
          </p:blipFill>
          <p:spPr>
            <a:xfrm>
              <a:off x="0" y="371708"/>
              <a:ext cx="9401707" cy="9915290"/>
            </a:xfrm>
            <a:prstGeom prst="rect">
              <a:avLst/>
            </a:prstGeom>
          </p:spPr>
        </p:pic>
      </p:grpSp>
      <p:sp>
        <p:nvSpPr>
          <p:cNvPr id="7" name="object 7"/>
          <p:cNvSpPr txBox="1"/>
          <p:nvPr/>
        </p:nvSpPr>
        <p:spPr>
          <a:xfrm>
            <a:off x="677334" y="3139882"/>
            <a:ext cx="6189292" cy="1686766"/>
          </a:xfrm>
          <a:prstGeom prst="rect">
            <a:avLst/>
          </a:prstGeom>
        </p:spPr>
        <p:txBody>
          <a:bodyPr vert="horz" wrap="square" lIns="0" tIns="8467" rIns="0" bIns="0" rtlCol="0">
            <a:spAutoFit/>
          </a:bodyPr>
          <a:lstStyle/>
          <a:p>
            <a:pPr marL="8467" algn="ctr">
              <a:lnSpc>
                <a:spcPts val="4310"/>
              </a:lnSpc>
              <a:spcBef>
                <a:spcPts val="67"/>
              </a:spcBef>
            </a:pPr>
            <a:r>
              <a:rPr lang="fr-FR" sz="3600" b="1" dirty="0">
                <a:latin typeface="+mn-lt"/>
              </a:rPr>
              <a:t> </a:t>
            </a:r>
            <a:r>
              <a:rPr lang="fr-FR" sz="4400" b="1" u="sng" dirty="0">
                <a:latin typeface="+mn-lt"/>
              </a:rPr>
              <a:t>Les mobilités internationales</a:t>
            </a:r>
          </a:p>
          <a:p>
            <a:pPr marL="8467" algn="ctr">
              <a:lnSpc>
                <a:spcPts val="4310"/>
              </a:lnSpc>
              <a:spcBef>
                <a:spcPts val="67"/>
              </a:spcBef>
            </a:pPr>
            <a:r>
              <a:rPr lang="fr-FR" sz="4400" b="1" u="sng">
                <a:cs typeface="Arial"/>
              </a:rPr>
              <a:t>longues</a:t>
            </a:r>
            <a:endParaRPr lang="fr-FR" sz="4400" b="1" u="sng" dirty="0">
              <a:cs typeface="Arial"/>
            </a:endParaRPr>
          </a:p>
        </p:txBody>
      </p:sp>
      <p:pic>
        <p:nvPicPr>
          <p:cNvPr id="8" name="object 8"/>
          <p:cNvPicPr/>
          <p:nvPr/>
        </p:nvPicPr>
        <p:blipFill>
          <a:blip r:embed="rId6" cstate="print"/>
          <a:stretch>
            <a:fillRect/>
          </a:stretch>
        </p:blipFill>
        <p:spPr>
          <a:xfrm>
            <a:off x="87309" y="0"/>
            <a:ext cx="4940299" cy="2266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4395894-D87E-49B6-3FDC-534F0028C0C3}"/>
              </a:ext>
            </a:extLst>
          </p:cNvPr>
          <p:cNvSpPr txBox="1"/>
          <p:nvPr/>
        </p:nvSpPr>
        <p:spPr>
          <a:xfrm>
            <a:off x="517586" y="500332"/>
            <a:ext cx="10161916" cy="5632311"/>
          </a:xfrm>
          <a:prstGeom prst="rect">
            <a:avLst/>
          </a:prstGeom>
          <a:noFill/>
        </p:spPr>
        <p:txBody>
          <a:bodyPr wrap="square">
            <a:spAutoFit/>
          </a:bodyPr>
          <a:lstStyle/>
          <a:p>
            <a:pPr algn="just"/>
            <a:r>
              <a:rPr lang="fr-FR" sz="2000" dirty="0"/>
              <a:t>-</a:t>
            </a:r>
            <a:r>
              <a:rPr lang="fr-FR" sz="2000" u="sng" dirty="0"/>
              <a:t>Procédure de mobilité internationale : </a:t>
            </a:r>
          </a:p>
          <a:p>
            <a:pPr algn="just"/>
            <a:r>
              <a:rPr lang="fr-FR" sz="2000" b="1" u="sng" dirty="0"/>
              <a:t>C’est aux apprenti-es de remplir leur convention de mobilité individuelle (sur la page « https://www.leem-apprentissage.org/fr/partir-a-letranger-avec-erasmus/ » le site internet) </a:t>
            </a:r>
            <a:r>
              <a:rPr lang="fr-FR" sz="2000" dirty="0"/>
              <a:t>et de la faire signer aux 4 parties : </a:t>
            </a:r>
          </a:p>
          <a:p>
            <a:pPr marL="1200150" lvl="2" indent="-285750" algn="just">
              <a:buFont typeface="Wingdings" panose="05000000000000000000" pitchFamily="2" charset="2"/>
              <a:buChar char="§"/>
            </a:pPr>
            <a:r>
              <a:rPr lang="fr-FR" sz="2000" dirty="0"/>
              <a:t>Le CFA dont la signataire est la responsable mobilité internationale, </a:t>
            </a:r>
          </a:p>
          <a:p>
            <a:pPr marL="1200150" lvl="2" indent="-285750" algn="just">
              <a:buFont typeface="Wingdings" panose="05000000000000000000" pitchFamily="2" charset="2"/>
              <a:buChar char="§"/>
            </a:pPr>
            <a:r>
              <a:rPr lang="fr-FR" sz="2000" dirty="0"/>
              <a:t>L’</a:t>
            </a:r>
            <a:r>
              <a:rPr lang="fr-FR" sz="2000" dirty="0" err="1"/>
              <a:t>apprenti-e</a:t>
            </a:r>
            <a:r>
              <a:rPr lang="fr-FR" sz="2000" dirty="0"/>
              <a:t> : </a:t>
            </a:r>
            <a:r>
              <a:rPr lang="fr-FR" sz="2000" dirty="0">
                <a:solidFill>
                  <a:srgbClr val="FF0000"/>
                </a:solidFill>
              </a:rPr>
              <a:t>vérifiez toutes les indications données, surtout pour l’assurance maladie et le rapatriement</a:t>
            </a:r>
            <a:r>
              <a:rPr lang="fr-FR" sz="2000" dirty="0"/>
              <a:t>,</a:t>
            </a:r>
          </a:p>
          <a:p>
            <a:pPr marL="1200150" lvl="2" indent="-285750" algn="just">
              <a:buFont typeface="Wingdings" panose="05000000000000000000" pitchFamily="2" charset="2"/>
              <a:buChar char="§"/>
            </a:pPr>
            <a:r>
              <a:rPr lang="fr-FR" sz="2000" dirty="0"/>
              <a:t>Les RH de votre employeur : précisez le nom exact de la personne qui représente l’entreprise au niveau RH : le/la DRH et du signataire de la convention : le/la gestionnaire RH,</a:t>
            </a:r>
          </a:p>
          <a:p>
            <a:pPr marL="1200150" lvl="2" indent="-285750" algn="just">
              <a:buFont typeface="Wingdings" panose="05000000000000000000" pitchFamily="2" charset="2"/>
              <a:buChar char="§"/>
            </a:pPr>
            <a:r>
              <a:rPr lang="fr-FR" sz="2000" dirty="0"/>
              <a:t>Et les RH de l’organisme d’accueil : précisez le nom exact de la personne qui représente l’entreprise au niveau RH: le/la DRH et du signataire de la convention : le/la gestionnaire RH :</a:t>
            </a:r>
          </a:p>
          <a:p>
            <a:pPr lvl="2"/>
            <a:r>
              <a:rPr lang="fr-FR" sz="2000" dirty="0"/>
              <a:t>- Précisez également le nom de votre tuteur sur place (article 5).</a:t>
            </a:r>
          </a:p>
          <a:p>
            <a:pPr lvl="2" algn="just"/>
            <a:r>
              <a:rPr lang="fr-FR" sz="2000" dirty="0"/>
              <a:t>- Précisez la date exacte de mobilité (au jour près, pour le calcul des bourses).</a:t>
            </a:r>
          </a:p>
          <a:p>
            <a:pPr lvl="2" algn="just"/>
            <a:r>
              <a:rPr lang="fr-FR" sz="2000" dirty="0"/>
              <a:t>- Précisez le nom de votre </a:t>
            </a:r>
            <a:r>
              <a:rPr lang="fr-FR" sz="2000" u="sng" dirty="0"/>
              <a:t>assurance de responsabilité civile </a:t>
            </a:r>
            <a:r>
              <a:rPr lang="fr-FR" sz="2000" dirty="0"/>
              <a:t>et votre numéro d’</a:t>
            </a:r>
            <a:r>
              <a:rPr lang="fr-FR" sz="2000" dirty="0" err="1"/>
              <a:t>assuré-e</a:t>
            </a:r>
            <a:r>
              <a:rPr lang="fr-FR" sz="2000" dirty="0"/>
              <a:t> (Pour l’assistance aux personnes, vérifiez le montant des frais médicaux pris en charge à l’étranger et l’</a:t>
            </a:r>
            <a:r>
              <a:rPr lang="fr-FR" sz="2000" b="1" dirty="0">
                <a:solidFill>
                  <a:srgbClr val="FF0000"/>
                </a:solidFill>
              </a:rPr>
              <a:t>assurance rapatriement, </a:t>
            </a:r>
            <a:r>
              <a:rPr lang="fr-FR" sz="2000" b="1" u="sng" dirty="0">
                <a:solidFill>
                  <a:srgbClr val="FF0000"/>
                </a:solidFill>
              </a:rPr>
              <a:t>obligatoire</a:t>
            </a:r>
            <a:r>
              <a:rPr lang="fr-FR" sz="2000" dirty="0"/>
              <a:t>).</a:t>
            </a:r>
          </a:p>
        </p:txBody>
      </p:sp>
      <p:pic>
        <p:nvPicPr>
          <p:cNvPr id="6" name="Image 5" descr="Une image contenant texte, clipart&#10;&#10;Description générée automatiquement">
            <a:extLst>
              <a:ext uri="{FF2B5EF4-FFF2-40B4-BE49-F238E27FC236}">
                <a16:creationId xmlns:a16="http://schemas.microsoft.com/office/drawing/2014/main" id="{713E8225-1061-58E5-DA27-C23290D4E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07" y="5995577"/>
            <a:ext cx="1565510" cy="724181"/>
          </a:xfrm>
          <a:prstGeom prst="rect">
            <a:avLst/>
          </a:prstGeom>
        </p:spPr>
      </p:pic>
      <p:pic>
        <p:nvPicPr>
          <p:cNvPr id="7" name="object 3">
            <a:extLst>
              <a:ext uri="{FF2B5EF4-FFF2-40B4-BE49-F238E27FC236}">
                <a16:creationId xmlns:a16="http://schemas.microsoft.com/office/drawing/2014/main" id="{B58B5B60-F1C7-6118-9A5A-E67DC621B57A}"/>
              </a:ext>
            </a:extLst>
          </p:cNvPr>
          <p:cNvPicPr/>
          <p:nvPr/>
        </p:nvPicPr>
        <p:blipFill>
          <a:blip r:embed="rId3" cstate="print"/>
          <a:stretch>
            <a:fillRect/>
          </a:stretch>
        </p:blipFill>
        <p:spPr>
          <a:xfrm>
            <a:off x="9982326" y="0"/>
            <a:ext cx="2209673" cy="6857999"/>
          </a:xfrm>
          <a:prstGeom prst="rect">
            <a:avLst/>
          </a:prstGeom>
        </p:spPr>
      </p:pic>
    </p:spTree>
    <p:extLst>
      <p:ext uri="{BB962C8B-B14F-4D97-AF65-F5344CB8AC3E}">
        <p14:creationId xmlns:p14="http://schemas.microsoft.com/office/powerpoint/2010/main" val="360411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4412611-54E6-80BC-F0DA-A45C4544C31C}"/>
              </a:ext>
            </a:extLst>
          </p:cNvPr>
          <p:cNvSpPr txBox="1"/>
          <p:nvPr/>
        </p:nvSpPr>
        <p:spPr>
          <a:xfrm>
            <a:off x="403445" y="276045"/>
            <a:ext cx="9764683" cy="4524315"/>
          </a:xfrm>
          <a:prstGeom prst="rect">
            <a:avLst/>
          </a:prstGeom>
          <a:noFill/>
        </p:spPr>
        <p:txBody>
          <a:bodyPr wrap="square">
            <a:spAutoFit/>
          </a:bodyPr>
          <a:lstStyle/>
          <a:p>
            <a:pPr marL="285750" indent="-285750" algn="just">
              <a:buFont typeface="Wingdings" panose="05000000000000000000" pitchFamily="2" charset="2"/>
              <a:buChar char="§"/>
            </a:pPr>
            <a:r>
              <a:rPr lang="fr-FR" sz="2400" dirty="0"/>
              <a:t>Votre RIB et vos </a:t>
            </a:r>
            <a:r>
              <a:rPr lang="fr-FR" sz="2400" u="sng" dirty="0"/>
              <a:t>justificatifs nominatifs</a:t>
            </a:r>
            <a:r>
              <a:rPr lang="fr-FR" sz="2400" dirty="0"/>
              <a:t> (de transport – train ou avion, pas de voiture-, de logement </a:t>
            </a:r>
            <a:r>
              <a:rPr lang="fr-FR" sz="2400" u="sng" dirty="0"/>
              <a:t>puis</a:t>
            </a:r>
            <a:r>
              <a:rPr lang="fr-FR" sz="2400" dirty="0"/>
              <a:t> de restauration, au retour de votre mobilité), sont à envoyer à </a:t>
            </a:r>
            <a:r>
              <a:rPr lang="fr-FR" sz="2400" dirty="0">
                <a:hlinkClick r:id="rId2"/>
              </a:rPr>
              <a:t>bourses-mobilite@leem-apprentissage.org</a:t>
            </a:r>
            <a:r>
              <a:rPr lang="fr-FR" sz="2400" dirty="0"/>
              <a:t> (au comptable) pour le remboursement par le CFA. </a:t>
            </a:r>
          </a:p>
          <a:p>
            <a:pPr marL="285750" indent="-285750" algn="just">
              <a:buFont typeface="Wingdings" panose="05000000000000000000" pitchFamily="2" charset="2"/>
              <a:buChar char="§"/>
            </a:pPr>
            <a:r>
              <a:rPr lang="fr-FR" sz="2400" dirty="0"/>
              <a:t>Le versement de l’aide Erasmus + est effectué avant la mobilité. </a:t>
            </a:r>
            <a:r>
              <a:rPr lang="fr-FR" sz="2400" b="1" dirty="0">
                <a:solidFill>
                  <a:srgbClr val="FF0000"/>
                </a:solidFill>
              </a:rPr>
              <a:t>Vous répondrez au questionnaire de l’agence nationale au retour (obligation).</a:t>
            </a:r>
          </a:p>
          <a:p>
            <a:pPr marL="285750" indent="-285750" algn="just">
              <a:buFont typeface="Wingdings" panose="05000000000000000000" pitchFamily="2" charset="2"/>
              <a:buChar char="§"/>
            </a:pPr>
            <a:r>
              <a:rPr lang="fr-FR" sz="2400" dirty="0"/>
              <a:t>Le questionnaire de mobilité (dans le but d’une amélioration de la qualité) est à remplir à votre retour de l’étranger.</a:t>
            </a:r>
          </a:p>
          <a:p>
            <a:pPr marL="285750" indent="-285750" algn="just">
              <a:buFont typeface="Wingdings" panose="05000000000000000000" pitchFamily="2" charset="2"/>
              <a:buChar char="§"/>
            </a:pPr>
            <a:r>
              <a:rPr lang="fr-FR" sz="2400" dirty="0"/>
              <a:t>Le versement du solde de la bourse (restauration sur place) est sur envoi de l’</a:t>
            </a:r>
            <a:r>
              <a:rPr lang="fr-FR" sz="2400" u="sng" dirty="0"/>
              <a:t>attestation de présence</a:t>
            </a:r>
            <a:r>
              <a:rPr lang="fr-FR" sz="2400" dirty="0"/>
              <a:t>.</a:t>
            </a:r>
          </a:p>
          <a:p>
            <a:pPr marL="285750" indent="-285750" algn="just">
              <a:buFont typeface="Wingdings" panose="05000000000000000000" pitchFamily="2" charset="2"/>
              <a:buChar char="§"/>
            </a:pPr>
            <a:r>
              <a:rPr lang="fr-FR" sz="2400" dirty="0"/>
              <a:t>Attention il faut parfois remplir également une </a:t>
            </a:r>
            <a:r>
              <a:rPr lang="fr-FR" sz="2400" u="sng" dirty="0"/>
              <a:t>convention de stage international</a:t>
            </a:r>
            <a:r>
              <a:rPr lang="fr-FR" sz="2400" dirty="0"/>
              <a:t>, pour validation de la mobilité </a:t>
            </a:r>
            <a:r>
              <a:rPr lang="fr-FR" sz="2400" u="sng" dirty="0"/>
              <a:t>côté école d’ingénieur-es</a:t>
            </a:r>
            <a:r>
              <a:rPr lang="fr-FR" sz="2400" dirty="0"/>
              <a:t>.</a:t>
            </a:r>
          </a:p>
        </p:txBody>
      </p:sp>
      <p:pic>
        <p:nvPicPr>
          <p:cNvPr id="6" name="Image 5" descr="Une image contenant texte, clipart&#10;&#10;Description générée automatiquement">
            <a:extLst>
              <a:ext uri="{FF2B5EF4-FFF2-40B4-BE49-F238E27FC236}">
                <a16:creationId xmlns:a16="http://schemas.microsoft.com/office/drawing/2014/main" id="{AF57A8C5-7161-D389-2336-5BE8145BA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45" y="5908356"/>
            <a:ext cx="1565510" cy="724181"/>
          </a:xfrm>
          <a:prstGeom prst="rect">
            <a:avLst/>
          </a:prstGeom>
        </p:spPr>
      </p:pic>
      <p:pic>
        <p:nvPicPr>
          <p:cNvPr id="7" name="object 3">
            <a:extLst>
              <a:ext uri="{FF2B5EF4-FFF2-40B4-BE49-F238E27FC236}">
                <a16:creationId xmlns:a16="http://schemas.microsoft.com/office/drawing/2014/main" id="{C8A0715F-0ACC-C08C-6FF5-104DB9E8D657}"/>
              </a:ext>
            </a:extLst>
          </p:cNvPr>
          <p:cNvPicPr/>
          <p:nvPr/>
        </p:nvPicPr>
        <p:blipFill>
          <a:blip r:embed="rId4" cstate="print"/>
          <a:stretch>
            <a:fillRect/>
          </a:stretch>
        </p:blipFill>
        <p:spPr>
          <a:xfrm>
            <a:off x="9982326" y="0"/>
            <a:ext cx="2209673" cy="6857999"/>
          </a:xfrm>
          <a:prstGeom prst="rect">
            <a:avLst/>
          </a:prstGeom>
        </p:spPr>
      </p:pic>
    </p:spTree>
    <p:extLst>
      <p:ext uri="{BB962C8B-B14F-4D97-AF65-F5344CB8AC3E}">
        <p14:creationId xmlns:p14="http://schemas.microsoft.com/office/powerpoint/2010/main" val="231432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39DBE409-FE75-D8B2-4B52-C69B40D0C57A}"/>
              </a:ext>
            </a:extLst>
          </p:cNvPr>
          <p:cNvPicPr/>
          <p:nvPr/>
        </p:nvPicPr>
        <p:blipFill>
          <a:blip r:embed="rId2" cstate="print"/>
          <a:stretch>
            <a:fillRect/>
          </a:stretch>
        </p:blipFill>
        <p:spPr>
          <a:xfrm>
            <a:off x="9982326" y="0"/>
            <a:ext cx="2209673" cy="6857999"/>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19B3B6AF-F221-5295-8C6E-063BBAA21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5" y="167060"/>
            <a:ext cx="1565510" cy="724181"/>
          </a:xfrm>
          <a:prstGeom prst="rect">
            <a:avLst/>
          </a:prstGeom>
        </p:spPr>
      </p:pic>
      <p:sp>
        <p:nvSpPr>
          <p:cNvPr id="9" name="ZoneTexte 8">
            <a:extLst>
              <a:ext uri="{FF2B5EF4-FFF2-40B4-BE49-F238E27FC236}">
                <a16:creationId xmlns:a16="http://schemas.microsoft.com/office/drawing/2014/main" id="{60CC284F-627B-A916-D412-F32BD2A5D108}"/>
              </a:ext>
            </a:extLst>
          </p:cNvPr>
          <p:cNvSpPr txBox="1"/>
          <p:nvPr/>
        </p:nvSpPr>
        <p:spPr>
          <a:xfrm>
            <a:off x="2667719" y="371261"/>
            <a:ext cx="6094562" cy="646331"/>
          </a:xfrm>
          <a:prstGeom prst="rect">
            <a:avLst/>
          </a:prstGeom>
          <a:noFill/>
        </p:spPr>
        <p:txBody>
          <a:bodyPr wrap="square">
            <a:spAutoFit/>
          </a:bodyPr>
          <a:lstStyle/>
          <a:p>
            <a:r>
              <a:rPr lang="fr-FR" dirty="0">
                <a:hlinkClick r:id="rId4"/>
              </a:rPr>
              <a:t>Partir à l'étranger - CFA Leem Apprentissage (leem-apprentissage.org)</a:t>
            </a:r>
            <a:endParaRPr lang="fr-FR" dirty="0"/>
          </a:p>
        </p:txBody>
      </p:sp>
      <mc:AlternateContent xmlns:mc="http://schemas.openxmlformats.org/markup-compatibility/2006" xmlns:p14="http://schemas.microsoft.com/office/powerpoint/2010/main">
        <mc:Choice Requires="p14">
          <p:contentPart p14:bwMode="auto" r:id="rId5">
            <p14:nvContentPartPr>
              <p14:cNvPr id="2" name="Encre 1">
                <a:extLst>
                  <a:ext uri="{FF2B5EF4-FFF2-40B4-BE49-F238E27FC236}">
                    <a16:creationId xmlns:a16="http://schemas.microsoft.com/office/drawing/2014/main" id="{FFE87067-2486-853A-8F25-9D18AAADB1F8}"/>
                  </a:ext>
                </a:extLst>
              </p14:cNvPr>
              <p14:cNvContentPartPr/>
              <p14:nvPr/>
            </p14:nvContentPartPr>
            <p14:xfrm>
              <a:off x="5045726" y="2846350"/>
              <a:ext cx="9720" cy="111600"/>
            </p14:xfrm>
          </p:contentPart>
        </mc:Choice>
        <mc:Fallback xmlns="">
          <p:pic>
            <p:nvPicPr>
              <p:cNvPr id="2" name="Encre 1">
                <a:extLst>
                  <a:ext uri="{FF2B5EF4-FFF2-40B4-BE49-F238E27FC236}">
                    <a16:creationId xmlns:a16="http://schemas.microsoft.com/office/drawing/2014/main" id="{FFE87067-2486-853A-8F25-9D18AAADB1F8}"/>
                  </a:ext>
                </a:extLst>
              </p:cNvPr>
              <p:cNvPicPr/>
              <p:nvPr/>
            </p:nvPicPr>
            <p:blipFill>
              <a:blip r:embed="rId7"/>
              <a:stretch>
                <a:fillRect/>
              </a:stretch>
            </p:blipFill>
            <p:spPr>
              <a:xfrm>
                <a:off x="5039606" y="2840230"/>
                <a:ext cx="21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Encre 2">
                <a:extLst>
                  <a:ext uri="{FF2B5EF4-FFF2-40B4-BE49-F238E27FC236}">
                    <a16:creationId xmlns:a16="http://schemas.microsoft.com/office/drawing/2014/main" id="{9AFF6283-E6F4-86C8-2457-4A81508DDE6B}"/>
                  </a:ext>
                </a:extLst>
              </p14:cNvPr>
              <p14:cNvContentPartPr/>
              <p14:nvPr/>
            </p14:nvContentPartPr>
            <p14:xfrm>
              <a:off x="5029166" y="2846350"/>
              <a:ext cx="25920" cy="138240"/>
            </p14:xfrm>
          </p:contentPart>
        </mc:Choice>
        <mc:Fallback xmlns="">
          <p:pic>
            <p:nvPicPr>
              <p:cNvPr id="3" name="Encre 2">
                <a:extLst>
                  <a:ext uri="{FF2B5EF4-FFF2-40B4-BE49-F238E27FC236}">
                    <a16:creationId xmlns:a16="http://schemas.microsoft.com/office/drawing/2014/main" id="{9AFF6283-E6F4-86C8-2457-4A81508DDE6B}"/>
                  </a:ext>
                </a:extLst>
              </p:cNvPr>
              <p:cNvPicPr/>
              <p:nvPr/>
            </p:nvPicPr>
            <p:blipFill>
              <a:blip r:embed="rId9"/>
              <a:stretch>
                <a:fillRect/>
              </a:stretch>
            </p:blipFill>
            <p:spPr>
              <a:xfrm>
                <a:off x="5023046" y="2840230"/>
                <a:ext cx="38160" cy="150480"/>
              </a:xfrm>
              <a:prstGeom prst="rect">
                <a:avLst/>
              </a:prstGeom>
            </p:spPr>
          </p:pic>
        </mc:Fallback>
      </mc:AlternateContent>
      <p:pic>
        <p:nvPicPr>
          <p:cNvPr id="5" name="Image 4">
            <a:extLst>
              <a:ext uri="{FF2B5EF4-FFF2-40B4-BE49-F238E27FC236}">
                <a16:creationId xmlns:a16="http://schemas.microsoft.com/office/drawing/2014/main" id="{4F1975B5-9290-7E00-F60A-E9F66CA3F622}"/>
              </a:ext>
            </a:extLst>
          </p:cNvPr>
          <p:cNvPicPr>
            <a:picLocks noChangeAspect="1"/>
          </p:cNvPicPr>
          <p:nvPr/>
        </p:nvPicPr>
        <p:blipFill>
          <a:blip r:embed="rId10"/>
          <a:stretch>
            <a:fillRect/>
          </a:stretch>
        </p:blipFill>
        <p:spPr>
          <a:xfrm>
            <a:off x="924465" y="948905"/>
            <a:ext cx="9166982" cy="5909094"/>
          </a:xfrm>
          <a:prstGeom prst="rect">
            <a:avLst/>
          </a:prstGeom>
        </p:spPr>
      </p:pic>
    </p:spTree>
    <p:extLst>
      <p:ext uri="{BB962C8B-B14F-4D97-AF65-F5344CB8AC3E}">
        <p14:creationId xmlns:p14="http://schemas.microsoft.com/office/powerpoint/2010/main" val="42155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201C66-6692-81AE-2A21-B7F0F9E7C453}"/>
              </a:ext>
            </a:extLst>
          </p:cNvPr>
          <p:cNvSpPr>
            <a:spLocks noGrp="1"/>
          </p:cNvSpPr>
          <p:nvPr>
            <p:ph idx="1"/>
          </p:nvPr>
        </p:nvSpPr>
        <p:spPr>
          <a:xfrm>
            <a:off x="338667" y="198408"/>
            <a:ext cx="10227733" cy="6469811"/>
          </a:xfrm>
        </p:spPr>
        <p:txBody>
          <a:bodyPr>
            <a:normAutofit/>
          </a:bodyPr>
          <a:lstStyle/>
          <a:p>
            <a:pPr marL="0" indent="0" algn="just">
              <a:buNone/>
            </a:pPr>
            <a:endParaRPr lang="fr-FR" sz="2400" b="0" i="0" u="none" strike="noStrike" baseline="0" dirty="0">
              <a:solidFill>
                <a:srgbClr val="000000"/>
              </a:solidFill>
            </a:endParaRPr>
          </a:p>
          <a:p>
            <a:pPr marL="0" indent="0" algn="ctr">
              <a:buNone/>
            </a:pPr>
            <a:r>
              <a:rPr lang="fr-FR" sz="4000" b="1" dirty="0">
                <a:solidFill>
                  <a:srgbClr val="000000"/>
                </a:solidFill>
              </a:rPr>
              <a:t>			3. Aides (administratives et financières) à la mobilité </a:t>
            </a:r>
          </a:p>
          <a:p>
            <a:pPr marL="0" indent="0">
              <a:buNone/>
            </a:pPr>
            <a:endParaRPr lang="fr-FR" sz="2400" u="sng" dirty="0">
              <a:solidFill>
                <a:srgbClr val="000000"/>
              </a:solidFill>
            </a:endParaRPr>
          </a:p>
          <a:p>
            <a:pPr marL="0" indent="0">
              <a:buNone/>
            </a:pPr>
            <a:r>
              <a:rPr lang="fr-FR" sz="1700" u="sng" dirty="0">
                <a:solidFill>
                  <a:srgbClr val="000000"/>
                </a:solidFill>
              </a:rPr>
              <a:t>1/Aide administrative pour trouver votre mobilité (de stage):</a:t>
            </a:r>
          </a:p>
          <a:p>
            <a:pPr algn="just"/>
            <a:r>
              <a:rPr lang="fr-FR" sz="1700" dirty="0">
                <a:solidFill>
                  <a:srgbClr val="000000"/>
                </a:solidFill>
              </a:rPr>
              <a:t>par votre entreprise actuelle en France : dans l’une de ses filiales, chez un de ses clients…</a:t>
            </a:r>
          </a:p>
          <a:p>
            <a:pPr algn="just"/>
            <a:r>
              <a:rPr lang="fr-FR" sz="1700" dirty="0"/>
              <a:t>par l’école : par le réseau de partenariats internationaux du service de relations internationales</a:t>
            </a:r>
          </a:p>
          <a:p>
            <a:pPr algn="just"/>
            <a:r>
              <a:rPr lang="fr-FR" sz="1700" dirty="0">
                <a:solidFill>
                  <a:srgbClr val="000000"/>
                </a:solidFill>
              </a:rPr>
              <a:t>par le CFA :</a:t>
            </a:r>
          </a:p>
          <a:p>
            <a:pPr lvl="1" algn="just">
              <a:buFont typeface="Wingdings" panose="05000000000000000000" pitchFamily="2" charset="2"/>
              <a:buChar char="ü"/>
            </a:pPr>
            <a:r>
              <a:rPr lang="fr-FR" sz="1500" u="sng" dirty="0">
                <a:solidFill>
                  <a:srgbClr val="000000"/>
                </a:solidFill>
              </a:rPr>
              <a:t>dans une entreprise </a:t>
            </a:r>
            <a:r>
              <a:rPr lang="fr-FR" sz="1500" dirty="0">
                <a:solidFill>
                  <a:srgbClr val="000000"/>
                </a:solidFill>
              </a:rPr>
              <a:t>: cf. la liste de sites sur la page </a:t>
            </a:r>
            <a:r>
              <a:rPr lang="fr-FR" sz="1500" dirty="0">
                <a:hlinkClick r:id="rId2"/>
              </a:rPr>
              <a:t>Aides financières - CFA Leem Apprentissage (leem-apprentissage.org)</a:t>
            </a:r>
            <a:endParaRPr lang="fr-FR" sz="1500" dirty="0">
              <a:solidFill>
                <a:srgbClr val="000000"/>
              </a:solidFill>
            </a:endParaRPr>
          </a:p>
          <a:p>
            <a:pPr lvl="1" algn="just">
              <a:buFont typeface="Wingdings" panose="05000000000000000000" pitchFamily="2" charset="2"/>
              <a:buChar char="ü"/>
            </a:pPr>
            <a:r>
              <a:rPr lang="fr-FR" sz="1500" dirty="0"/>
              <a:t>Dans une entreprise trouvée par un </a:t>
            </a:r>
            <a:r>
              <a:rPr lang="fr-FR" sz="1500" u="sng" dirty="0"/>
              <a:t>organisme de placement</a:t>
            </a:r>
            <a:r>
              <a:rPr lang="fr-FR" sz="1500" dirty="0"/>
              <a:t>. C’est lui qui trouve le lieu du stage et donne à l’</a:t>
            </a:r>
            <a:r>
              <a:rPr lang="fr-FR" sz="1500" dirty="0" err="1"/>
              <a:t>apprenti-e</a:t>
            </a:r>
            <a:r>
              <a:rPr lang="fr-FR" sz="1500" dirty="0"/>
              <a:t> le nom du tuteur (frais d’environ 500 euros). Situé sur place, à Milan (Italie) ou à Saragosse (Espagne) notamment, il peut également vous fournir le logement.</a:t>
            </a:r>
          </a:p>
          <a:p>
            <a:pPr lvl="1" algn="just">
              <a:buFont typeface="Wingdings" panose="05000000000000000000" pitchFamily="2" charset="2"/>
              <a:buChar char="ü"/>
            </a:pPr>
            <a:r>
              <a:rPr lang="fr-FR" sz="1500" u="sng" dirty="0">
                <a:solidFill>
                  <a:srgbClr val="000000"/>
                </a:solidFill>
              </a:rPr>
              <a:t>dans un laboratoire d’université étrangère :</a:t>
            </a:r>
            <a:r>
              <a:rPr lang="fr-FR" sz="1500" dirty="0">
                <a:solidFill>
                  <a:srgbClr val="000000"/>
                </a:solidFill>
              </a:rPr>
              <a:t> cf. liste de partenaires du cfa + les partenaires universitaires de vos écoles d’ingénieur-es (cf. le service des relations internationales) : </a:t>
            </a:r>
            <a:r>
              <a:rPr lang="fr-FR" sz="1500" dirty="0">
                <a:hlinkClick r:id="rId3"/>
              </a:rPr>
              <a:t>Trouver sa mobilité internationale - CFA Leem Apprentissage (leem-apprentissage.org)</a:t>
            </a:r>
            <a:endParaRPr lang="fr-FR" sz="1500" dirty="0"/>
          </a:p>
          <a:p>
            <a:pPr marL="457200" lvl="1" indent="0" algn="just">
              <a:buNone/>
            </a:pPr>
            <a:endParaRPr lang="fr-FR" sz="1500" dirty="0"/>
          </a:p>
          <a:p>
            <a:pPr marL="457200" lvl="1" indent="0" algn="just">
              <a:buNone/>
            </a:pPr>
            <a:endParaRPr lang="fr-FR" sz="1500" dirty="0">
              <a:solidFill>
                <a:srgbClr val="000000"/>
              </a:solidFill>
            </a:endParaRPr>
          </a:p>
        </p:txBody>
      </p:sp>
      <p:pic>
        <p:nvPicPr>
          <p:cNvPr id="4" name="Image 3" descr="Une image contenant texte, clipart&#10;&#10;Description générée automatiquement">
            <a:extLst>
              <a:ext uri="{FF2B5EF4-FFF2-40B4-BE49-F238E27FC236}">
                <a16:creationId xmlns:a16="http://schemas.microsoft.com/office/drawing/2014/main" id="{10DD7625-ED7D-558C-CC44-643DBB196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03" y="405442"/>
            <a:ext cx="1565510" cy="724181"/>
          </a:xfrm>
          <a:prstGeom prst="rect">
            <a:avLst/>
          </a:prstGeom>
        </p:spPr>
      </p:pic>
      <p:pic>
        <p:nvPicPr>
          <p:cNvPr id="2" name="object 3">
            <a:extLst>
              <a:ext uri="{FF2B5EF4-FFF2-40B4-BE49-F238E27FC236}">
                <a16:creationId xmlns:a16="http://schemas.microsoft.com/office/drawing/2014/main" id="{2D29CAB7-4BDC-806B-DD1F-6F2AB64409B8}"/>
              </a:ext>
            </a:extLst>
          </p:cNvPr>
          <p:cNvPicPr/>
          <p:nvPr/>
        </p:nvPicPr>
        <p:blipFill>
          <a:blip r:embed="rId5" cstate="print"/>
          <a:stretch>
            <a:fillRect/>
          </a:stretch>
        </p:blipFill>
        <p:spPr>
          <a:xfrm>
            <a:off x="9982326" y="0"/>
            <a:ext cx="2209673" cy="6857999"/>
          </a:xfrm>
          <a:prstGeom prst="rect">
            <a:avLst/>
          </a:prstGeom>
        </p:spPr>
      </p:pic>
    </p:spTree>
    <p:extLst>
      <p:ext uri="{BB962C8B-B14F-4D97-AF65-F5344CB8AC3E}">
        <p14:creationId xmlns:p14="http://schemas.microsoft.com/office/powerpoint/2010/main" val="301055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C9A18C7-9510-5445-5A5F-DE8BB3B72613}"/>
              </a:ext>
            </a:extLst>
          </p:cNvPr>
          <p:cNvSpPr txBox="1"/>
          <p:nvPr/>
        </p:nvSpPr>
        <p:spPr>
          <a:xfrm>
            <a:off x="496203" y="1005870"/>
            <a:ext cx="9907253" cy="5657896"/>
          </a:xfrm>
          <a:prstGeom prst="rect">
            <a:avLst/>
          </a:prstGeom>
          <a:noFill/>
        </p:spPr>
        <p:txBody>
          <a:bodyPr wrap="square">
            <a:spAutoFit/>
          </a:bodyPr>
          <a:lstStyle/>
          <a:p>
            <a:pPr marL="0" indent="0" algn="just">
              <a:buNone/>
            </a:pPr>
            <a:endParaRPr lang="fr-FR" sz="1800" u="sng" dirty="0">
              <a:solidFill>
                <a:srgbClr val="000000"/>
              </a:solidFill>
            </a:endParaRPr>
          </a:p>
          <a:p>
            <a:pPr marL="0" indent="0" algn="just">
              <a:buNone/>
            </a:pPr>
            <a:endParaRPr lang="fr-FR" u="sng" dirty="0">
              <a:solidFill>
                <a:srgbClr val="000000"/>
              </a:solidFill>
            </a:endParaRPr>
          </a:p>
          <a:p>
            <a:pPr marL="0" indent="0" algn="just">
              <a:buNone/>
            </a:pPr>
            <a:r>
              <a:rPr lang="fr-FR" sz="1800" u="sng" dirty="0">
                <a:solidFill>
                  <a:srgbClr val="000000"/>
                </a:solidFill>
              </a:rPr>
              <a:t>2/Les aides </a:t>
            </a:r>
            <a:r>
              <a:rPr lang="fr-FR" sz="1800" b="1" u="sng" dirty="0">
                <a:solidFill>
                  <a:srgbClr val="000000"/>
                </a:solidFill>
              </a:rPr>
              <a:t>f</a:t>
            </a:r>
            <a:r>
              <a:rPr lang="fr-FR" sz="1800" b="1" i="0" u="sng" strike="noStrike" baseline="0" dirty="0">
                <a:solidFill>
                  <a:srgbClr val="000000"/>
                </a:solidFill>
              </a:rPr>
              <a:t>inancières</a:t>
            </a:r>
            <a:r>
              <a:rPr lang="fr-FR" sz="1800" b="0" i="0" u="sng" strike="noStrike" baseline="0" dirty="0">
                <a:solidFill>
                  <a:srgbClr val="000000"/>
                </a:solidFill>
              </a:rPr>
              <a:t> pour pouvoir payer </a:t>
            </a:r>
            <a:r>
              <a:rPr lang="fr-FR" sz="1800" u="sng" dirty="0">
                <a:solidFill>
                  <a:srgbClr val="000000"/>
                </a:solidFill>
              </a:rPr>
              <a:t>vo</a:t>
            </a:r>
            <a:r>
              <a:rPr lang="fr-FR" sz="1800" b="0" i="0" u="sng" strike="noStrike" baseline="0" dirty="0">
                <a:solidFill>
                  <a:srgbClr val="000000"/>
                </a:solidFill>
              </a:rPr>
              <a:t>s dépenses de mobilité:</a:t>
            </a:r>
          </a:p>
          <a:p>
            <a:pPr marL="0" indent="0" algn="just">
              <a:buNone/>
            </a:pPr>
            <a:r>
              <a:rPr lang="fr-FR" dirty="0">
                <a:solidFill>
                  <a:srgbClr val="000000"/>
                </a:solidFill>
              </a:rPr>
              <a:t>En plus de votre salaire (avec une convention de mobilité </a:t>
            </a:r>
            <a:r>
              <a:rPr lang="fr-FR" u="sng" dirty="0">
                <a:solidFill>
                  <a:srgbClr val="000000"/>
                </a:solidFill>
              </a:rPr>
              <a:t>de mise à disposition</a:t>
            </a:r>
            <a:r>
              <a:rPr lang="fr-FR" dirty="0">
                <a:solidFill>
                  <a:srgbClr val="000000"/>
                </a:solidFill>
              </a:rPr>
              <a:t>), vous avez droit à :</a:t>
            </a:r>
            <a:endParaRPr lang="fr-FR" sz="1800" b="0" i="0" strike="noStrike" baseline="0" dirty="0">
              <a:solidFill>
                <a:srgbClr val="000000"/>
              </a:solidFill>
            </a:endParaRPr>
          </a:p>
          <a:p>
            <a:pPr marL="0" indent="0" algn="just">
              <a:buNone/>
            </a:pPr>
            <a:endParaRPr lang="fr-FR" sz="1800" b="0" i="0" u="sng" strike="noStrike" baseline="0" dirty="0">
              <a:solidFill>
                <a:srgbClr val="000000"/>
              </a:solidFill>
            </a:endParaRPr>
          </a:p>
          <a:p>
            <a:pPr marL="285750" indent="-285750" algn="just">
              <a:buFont typeface="Arial" panose="020B0604020202020204" pitchFamily="34" charset="0"/>
              <a:buChar char="•"/>
            </a:pPr>
            <a:r>
              <a:rPr lang="fr-FR" sz="1800" b="1" dirty="0">
                <a:ea typeface="Calibri" panose="020F0502020204030204" pitchFamily="34" charset="0"/>
                <a:cs typeface="Arial" panose="020B0604020202020204" pitchFamily="34" charset="0"/>
              </a:rPr>
              <a:t>L’aide (OPCO/opérateur de compétences) versée par le cfa </a:t>
            </a:r>
            <a:r>
              <a:rPr lang="fr-FR" sz="1800" dirty="0">
                <a:effectLst/>
                <a:ea typeface="Calibri" panose="020F0502020204030204" pitchFamily="34" charset="0"/>
                <a:cs typeface="Arial" panose="020B0604020202020204" pitchFamily="34" charset="0"/>
              </a:rPr>
              <a:t>pour les frais de restauration, de logement et le transport aller-retour de votre domicile vers le site d’accueil (ville indiquée sur votre convention de mobilité). Un minimum de 1 000 euros (pour le secteur public) par séjour long sera versé par virement </a:t>
            </a:r>
            <a:r>
              <a:rPr lang="fr-FR" sz="1800" b="1" u="sng" dirty="0">
                <a:effectLst/>
                <a:ea typeface="Calibri" panose="020F0502020204030204" pitchFamily="34" charset="0"/>
                <a:cs typeface="Arial" panose="020B0604020202020204" pitchFamily="34" charset="0"/>
              </a:rPr>
              <a:t>sur présentation des justificatifs </a:t>
            </a:r>
            <a:r>
              <a:rPr lang="fr-FR" sz="1800" u="sng" dirty="0">
                <a:effectLst/>
                <a:ea typeface="Calibri" panose="020F0502020204030204" pitchFamily="34" charset="0"/>
                <a:cs typeface="Arial" panose="020B0604020202020204" pitchFamily="34" charset="0"/>
              </a:rPr>
              <a:t>(note de frais à remplir)</a:t>
            </a:r>
            <a:r>
              <a:rPr lang="fr-FR" sz="1800" dirty="0">
                <a:effectLst/>
                <a:ea typeface="Calibri" panose="020F0502020204030204" pitchFamily="34" charset="0"/>
                <a:cs typeface="Arial" panose="020B0604020202020204" pitchFamily="34" charset="0"/>
              </a:rPr>
              <a:t>. Le détail des aides est sur ce tableau :</a:t>
            </a:r>
            <a:r>
              <a:rPr lang="fr-FR" sz="1800" dirty="0">
                <a:hlinkClick r:id="rId2"/>
              </a:rPr>
              <a:t> </a:t>
            </a:r>
            <a:r>
              <a:rPr lang="fr-FR" sz="1800" dirty="0" err="1">
                <a:hlinkClick r:id="rId2"/>
              </a:rPr>
              <a:t>Cfadock</a:t>
            </a:r>
            <a:r>
              <a:rPr lang="fr-FR" sz="1800" dirty="0"/>
              <a:t>. </a:t>
            </a:r>
          </a:p>
          <a:p>
            <a:pPr marL="285750" indent="-285750" algn="just">
              <a:buFont typeface="Arial" panose="020B0604020202020204" pitchFamily="34" charset="0"/>
              <a:buChar char="•"/>
            </a:pPr>
            <a:endParaRPr lang="fr-FR" sz="1800" dirty="0">
              <a:effectLst/>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fr-FR" sz="1800" b="1" dirty="0"/>
              <a:t>L’aide Erasmus +, versée aussi par le CFA. </a:t>
            </a:r>
            <a:r>
              <a:rPr lang="fr-FR" sz="1800" dirty="0"/>
              <a:t>Elle est d’environ 16 euros par jour selon la destination, (sachant que les pays européens sont classés en trois groupes) et est versée </a:t>
            </a:r>
            <a:r>
              <a:rPr lang="fr-FR" sz="1800" b="1" dirty="0"/>
              <a:t>si</a:t>
            </a:r>
            <a:r>
              <a:rPr lang="fr-FR" sz="1800" dirty="0"/>
              <a:t> </a:t>
            </a:r>
            <a:r>
              <a:rPr lang="fr-FR" sz="1800" b="1" dirty="0"/>
              <a:t>la mobilité -de stage-  est de plus de 2 mois/60 jours </a:t>
            </a:r>
            <a:r>
              <a:rPr lang="fr-FR" sz="1800" dirty="0"/>
              <a:t>(donc pour </a:t>
            </a:r>
            <a:r>
              <a:rPr lang="fr-FR" sz="1800" dirty="0" err="1"/>
              <a:t>tou-tes</a:t>
            </a:r>
            <a:r>
              <a:rPr lang="fr-FR" sz="1800" dirty="0"/>
              <a:t> les apprenti-es ingénieur-es).</a:t>
            </a:r>
          </a:p>
          <a:p>
            <a:pPr algn="just"/>
            <a:endParaRPr lang="fr-FR" b="0" i="0" u="none" strike="noStrike" baseline="0" dirty="0"/>
          </a:p>
          <a:p>
            <a:pPr algn="just"/>
            <a:r>
              <a:rPr lang="fr-FR" sz="1800" dirty="0"/>
              <a:t>Les virements pour ces deux aides porteront la dénomination « métiers des industries » sur votre compte bancaire.</a:t>
            </a:r>
          </a:p>
          <a:p>
            <a:pPr algn="just"/>
            <a:endParaRPr lang="fr-FR" sz="1800" b="0" i="0" u="none" strike="noStrike" baseline="0" dirty="0"/>
          </a:p>
          <a:p>
            <a:pPr>
              <a:lnSpc>
                <a:spcPct val="107000"/>
              </a:lnSpc>
              <a:spcAft>
                <a:spcPts val="800"/>
              </a:spcAft>
            </a:pPr>
            <a:r>
              <a:rPr lang="fr-FR" sz="1800" dirty="0">
                <a:ea typeface="Calibri" panose="020F0502020204030204" pitchFamily="34" charset="0"/>
                <a:cs typeface="Arial" panose="020B0604020202020204" pitchFamily="34" charset="0"/>
              </a:rPr>
              <a:t>Toutes les aides sont cumulables </a:t>
            </a:r>
            <a:r>
              <a:rPr lang="fr-FR" dirty="0">
                <a:ea typeface="Calibri" panose="020F0502020204030204" pitchFamily="34" charset="0"/>
                <a:cs typeface="Arial" panose="020B0604020202020204" pitchFamily="34" charset="0"/>
              </a:rPr>
              <a:t>avec </a:t>
            </a:r>
            <a:r>
              <a:rPr lang="fr-FR" sz="1800" dirty="0">
                <a:ea typeface="Calibri" panose="020F0502020204030204" pitchFamily="34" charset="0"/>
                <a:cs typeface="Arial" panose="020B0604020202020204" pitchFamily="34" charset="0"/>
              </a:rPr>
              <a:t>celle de la région, du département, de certaines mairies... </a:t>
            </a:r>
            <a:r>
              <a:rPr lang="fr-FR" sz="1800" dirty="0">
                <a:hlinkClick r:id="rId3"/>
              </a:rPr>
              <a:t>Aides financières - CFA Leem Apprentissage (leem-apprentissage.org)</a:t>
            </a:r>
            <a:endParaRPr lang="fr-FR" sz="1800" dirty="0">
              <a:ea typeface="Calibri" panose="020F0502020204030204" pitchFamily="34" charset="0"/>
              <a:cs typeface="Arial" panose="020B0604020202020204" pitchFamily="34" charset="0"/>
            </a:endParaRPr>
          </a:p>
        </p:txBody>
      </p:sp>
      <p:pic>
        <p:nvPicPr>
          <p:cNvPr id="6" name="Image 5" descr="Une image contenant texte, clipart&#10;&#10;Description générée automatiquement">
            <a:extLst>
              <a:ext uri="{FF2B5EF4-FFF2-40B4-BE49-F238E27FC236}">
                <a16:creationId xmlns:a16="http://schemas.microsoft.com/office/drawing/2014/main" id="{07ED8964-2B18-EEBB-8C54-262BFA48B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03" y="405442"/>
            <a:ext cx="1565510" cy="724181"/>
          </a:xfrm>
          <a:prstGeom prst="rect">
            <a:avLst/>
          </a:prstGeom>
        </p:spPr>
      </p:pic>
      <p:pic>
        <p:nvPicPr>
          <p:cNvPr id="7" name="object 3">
            <a:extLst>
              <a:ext uri="{FF2B5EF4-FFF2-40B4-BE49-F238E27FC236}">
                <a16:creationId xmlns:a16="http://schemas.microsoft.com/office/drawing/2014/main" id="{40150A0A-C4B7-2BE8-2436-C7ADA3D74938}"/>
              </a:ext>
            </a:extLst>
          </p:cNvPr>
          <p:cNvPicPr/>
          <p:nvPr/>
        </p:nvPicPr>
        <p:blipFill>
          <a:blip r:embed="rId5" cstate="print"/>
          <a:stretch>
            <a:fillRect/>
          </a:stretch>
        </p:blipFill>
        <p:spPr>
          <a:xfrm>
            <a:off x="9982326" y="0"/>
            <a:ext cx="2209673" cy="6857999"/>
          </a:xfrm>
          <a:prstGeom prst="rect">
            <a:avLst/>
          </a:prstGeom>
        </p:spPr>
      </p:pic>
    </p:spTree>
    <p:extLst>
      <p:ext uri="{BB962C8B-B14F-4D97-AF65-F5344CB8AC3E}">
        <p14:creationId xmlns:p14="http://schemas.microsoft.com/office/powerpoint/2010/main" val="339098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272D2-0025-AEB8-E075-40EAA6D2E52B}"/>
              </a:ext>
            </a:extLst>
          </p:cNvPr>
          <p:cNvSpPr>
            <a:spLocks noGrp="1"/>
          </p:cNvSpPr>
          <p:nvPr>
            <p:ph type="title"/>
          </p:nvPr>
        </p:nvSpPr>
        <p:spPr>
          <a:xfrm>
            <a:off x="838200" y="503589"/>
            <a:ext cx="10263996" cy="2291369"/>
          </a:xfrm>
        </p:spPr>
        <p:txBody>
          <a:bodyPr>
            <a:noAutofit/>
          </a:bodyPr>
          <a:lstStyle/>
          <a:p>
            <a:pPr algn="ctr"/>
            <a:r>
              <a:rPr lang="fr-FR" sz="4000" b="1" dirty="0">
                <a:latin typeface="+mn-lt"/>
              </a:rPr>
              <a:t>Kits de mobilité </a:t>
            </a:r>
            <a:br>
              <a:rPr lang="fr-FR" sz="4000" b="1" dirty="0">
                <a:latin typeface="+mn-lt"/>
              </a:rPr>
            </a:br>
            <a:r>
              <a:rPr lang="fr-FR" sz="4000" b="1" dirty="0">
                <a:latin typeface="+mn-lt"/>
              </a:rPr>
              <a:t>Erasmus + </a:t>
            </a:r>
            <a:br>
              <a:rPr lang="fr-FR" sz="4000" dirty="0">
                <a:latin typeface="+mn-lt"/>
              </a:rPr>
            </a:br>
            <a:endParaRPr lang="fr-FR" sz="4000" dirty="0">
              <a:latin typeface="+mn-lt"/>
            </a:endParaRPr>
          </a:p>
        </p:txBody>
      </p:sp>
      <p:sp>
        <p:nvSpPr>
          <p:cNvPr id="3" name="Espace réservé du contenu 2">
            <a:extLst>
              <a:ext uri="{FF2B5EF4-FFF2-40B4-BE49-F238E27FC236}">
                <a16:creationId xmlns:a16="http://schemas.microsoft.com/office/drawing/2014/main" id="{C6308440-5531-181A-2410-91B3EEC5BF2F}"/>
              </a:ext>
            </a:extLst>
          </p:cNvPr>
          <p:cNvSpPr>
            <a:spLocks noGrp="1"/>
          </p:cNvSpPr>
          <p:nvPr>
            <p:ph idx="1"/>
          </p:nvPr>
        </p:nvSpPr>
        <p:spPr>
          <a:xfrm>
            <a:off x="2725947" y="2001328"/>
            <a:ext cx="7256380" cy="3925020"/>
          </a:xfrm>
        </p:spPr>
        <p:txBody>
          <a:bodyPr>
            <a:normAutofit fontScale="92500" lnSpcReduction="20000"/>
          </a:bodyPr>
          <a:lstStyle/>
          <a:p>
            <a:pPr marL="0" indent="0">
              <a:buNone/>
            </a:pPr>
            <a:r>
              <a:rPr lang="fr-FR" sz="1900" u="sng" dirty="0"/>
              <a:t>P</a:t>
            </a:r>
            <a:r>
              <a:rPr lang="fr-FR" sz="1900" b="0" i="0" u="sng" dirty="0">
                <a:effectLst/>
              </a:rPr>
              <a:t>our Erasmus + : le guide de remplissage est sur le site du CFA:</a:t>
            </a:r>
            <a:endParaRPr lang="fr-FR" sz="1900" u="sng" dirty="0"/>
          </a:p>
          <a:p>
            <a:pPr algn="just"/>
            <a:r>
              <a:rPr lang="fr-FR" sz="1900" dirty="0"/>
              <a:t>1/Kit mobilité </a:t>
            </a:r>
            <a:r>
              <a:rPr lang="fr-FR" sz="1900" b="1" dirty="0"/>
              <a:t>de stage </a:t>
            </a:r>
            <a:r>
              <a:rPr lang="fr-FR" sz="1900" dirty="0"/>
              <a:t>(SMT : </a:t>
            </a:r>
            <a:r>
              <a:rPr lang="fr-FR" sz="1900" b="0" i="0" dirty="0" err="1">
                <a:effectLst/>
              </a:rPr>
              <a:t>Student</a:t>
            </a:r>
            <a:r>
              <a:rPr lang="fr-FR" sz="1900" b="0" i="0" dirty="0">
                <a:effectLst/>
              </a:rPr>
              <a:t> Mobility for </a:t>
            </a:r>
            <a:r>
              <a:rPr lang="fr-FR" sz="1900" b="0" i="0" dirty="0" err="1">
                <a:effectLst/>
              </a:rPr>
              <a:t>Traineeships</a:t>
            </a:r>
            <a:r>
              <a:rPr lang="fr-FR" sz="1900" b="0" i="0" dirty="0">
                <a:effectLst/>
              </a:rPr>
              <a:t>) </a:t>
            </a:r>
            <a:endParaRPr lang="fr-FR" sz="1900" dirty="0"/>
          </a:p>
          <a:p>
            <a:pPr algn="just"/>
            <a:r>
              <a:rPr lang="fr-FR" sz="1900" dirty="0"/>
              <a:t>2/Kit de mobilité </a:t>
            </a:r>
            <a:r>
              <a:rPr lang="fr-FR" sz="1900" b="1" dirty="0"/>
              <a:t>d’études</a:t>
            </a:r>
            <a:r>
              <a:rPr lang="fr-FR" sz="1900" dirty="0"/>
              <a:t> (SMS : </a:t>
            </a:r>
            <a:r>
              <a:rPr lang="en-US" sz="1900" i="0" dirty="0">
                <a:effectLst/>
              </a:rPr>
              <a:t>Student Mobility </a:t>
            </a:r>
            <a:r>
              <a:rPr lang="en-US" sz="1900" b="0" i="0" dirty="0">
                <a:effectLst/>
              </a:rPr>
              <a:t>for Studies) : pour les </a:t>
            </a:r>
            <a:r>
              <a:rPr lang="en-US" sz="1900" b="0" i="0" dirty="0" err="1">
                <a:effectLst/>
              </a:rPr>
              <a:t>cours</a:t>
            </a:r>
            <a:endParaRPr lang="fr-FR" sz="1900" dirty="0"/>
          </a:p>
          <a:p>
            <a:pPr marL="0" indent="0">
              <a:buNone/>
            </a:pPr>
            <a:endParaRPr lang="fr-FR" sz="1800" u="sng" dirty="0"/>
          </a:p>
          <a:p>
            <a:pPr marL="0" indent="0" algn="ctr">
              <a:lnSpc>
                <a:spcPct val="100000"/>
              </a:lnSpc>
              <a:spcBef>
                <a:spcPts val="0"/>
              </a:spcBef>
              <a:buNone/>
            </a:pPr>
            <a:endParaRPr lang="fr-FR" sz="1800" u="sng" dirty="0"/>
          </a:p>
          <a:p>
            <a:pPr marL="0" indent="0" algn="ctr">
              <a:lnSpc>
                <a:spcPct val="100000"/>
              </a:lnSpc>
              <a:spcBef>
                <a:spcPts val="0"/>
              </a:spcBef>
              <a:buNone/>
            </a:pPr>
            <a:endParaRPr lang="fr-FR" sz="1800" u="sng" dirty="0"/>
          </a:p>
          <a:p>
            <a:pPr marL="0" indent="0" algn="ctr">
              <a:lnSpc>
                <a:spcPct val="100000"/>
              </a:lnSpc>
              <a:spcBef>
                <a:spcPts val="0"/>
              </a:spcBef>
              <a:buNone/>
            </a:pPr>
            <a:r>
              <a:rPr lang="fr-FR" sz="1800" u="sng" dirty="0"/>
              <a:t>Voici les documents de mobilités faisant partie du kit à faire signer:</a:t>
            </a:r>
          </a:p>
          <a:p>
            <a:pPr algn="ctr">
              <a:lnSpc>
                <a:spcPct val="100000"/>
              </a:lnSpc>
              <a:spcBef>
                <a:spcPts val="0"/>
              </a:spcBef>
            </a:pPr>
            <a:r>
              <a:rPr lang="fr-FR" sz="1800" dirty="0"/>
              <a:t>Contrat de financement</a:t>
            </a:r>
          </a:p>
          <a:p>
            <a:pPr algn="ctr">
              <a:lnSpc>
                <a:spcPct val="100000"/>
              </a:lnSpc>
              <a:spcBef>
                <a:spcPts val="0"/>
              </a:spcBef>
            </a:pPr>
            <a:r>
              <a:rPr lang="fr-FR" sz="1800" dirty="0"/>
              <a:t>Contrat pédagogique à faire signer par l’organisme d’accueil</a:t>
            </a:r>
          </a:p>
          <a:p>
            <a:pPr algn="ctr">
              <a:lnSpc>
                <a:spcPct val="100000"/>
              </a:lnSpc>
              <a:spcBef>
                <a:spcPts val="0"/>
              </a:spcBef>
            </a:pPr>
            <a:r>
              <a:rPr lang="fr-FR" sz="1800" dirty="0"/>
              <a:t>Attestation de stage</a:t>
            </a:r>
          </a:p>
          <a:p>
            <a:endParaRPr lang="fr-FR" dirty="0"/>
          </a:p>
          <a:p>
            <a:pPr marL="0" indent="0" algn="just">
              <a:buNone/>
            </a:pPr>
            <a:r>
              <a:rPr lang="fr-FR" sz="1800" dirty="0"/>
              <a:t>Attention les cours de langue </a:t>
            </a:r>
            <a:r>
              <a:rPr lang="fr-FR" sz="1800" u="sng" dirty="0"/>
              <a:t>dans une école privée </a:t>
            </a:r>
            <a:r>
              <a:rPr lang="fr-FR" sz="1800" dirty="0"/>
              <a:t>(séjours linguistiques) ne donnent pas droit à une bourse Erasmus +. En revanche ceux dans le département des langues d’une université, oui. </a:t>
            </a:r>
          </a:p>
          <a:p>
            <a:pPr marL="0" indent="0">
              <a:buNone/>
            </a:pPr>
            <a:endParaRPr lang="fr-FR" dirty="0"/>
          </a:p>
        </p:txBody>
      </p:sp>
      <p:pic>
        <p:nvPicPr>
          <p:cNvPr id="4" name="Image 3" descr="Une image contenant texte, clipart&#10;&#10;Description générée automatiquement">
            <a:extLst>
              <a:ext uri="{FF2B5EF4-FFF2-40B4-BE49-F238E27FC236}">
                <a16:creationId xmlns:a16="http://schemas.microsoft.com/office/drawing/2014/main" id="{6FE31BAE-E609-34E4-CD3D-5416B0E35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11" y="503589"/>
            <a:ext cx="1565510" cy="724181"/>
          </a:xfrm>
          <a:prstGeom prst="rect">
            <a:avLst/>
          </a:prstGeom>
        </p:spPr>
      </p:pic>
      <p:pic>
        <p:nvPicPr>
          <p:cNvPr id="5" name="object 3">
            <a:extLst>
              <a:ext uri="{FF2B5EF4-FFF2-40B4-BE49-F238E27FC236}">
                <a16:creationId xmlns:a16="http://schemas.microsoft.com/office/drawing/2014/main" id="{28C7FBAF-98EC-650D-7EED-ED8B95B278D3}"/>
              </a:ext>
            </a:extLst>
          </p:cNvPr>
          <p:cNvPicPr/>
          <p:nvPr/>
        </p:nvPicPr>
        <p:blipFill>
          <a:blip r:embed="rId3" cstate="print"/>
          <a:stretch>
            <a:fillRect/>
          </a:stretch>
        </p:blipFill>
        <p:spPr>
          <a:xfrm>
            <a:off x="9982327" y="1"/>
            <a:ext cx="2209673" cy="6857999"/>
          </a:xfrm>
          <a:prstGeom prst="rect">
            <a:avLst/>
          </a:prstGeom>
        </p:spPr>
      </p:pic>
      <p:pic>
        <p:nvPicPr>
          <p:cNvPr id="6" name="Picture 2" descr="ERASMUS+">
            <a:extLst>
              <a:ext uri="{FF2B5EF4-FFF2-40B4-BE49-F238E27FC236}">
                <a16:creationId xmlns:a16="http://schemas.microsoft.com/office/drawing/2014/main" id="{EED667A1-CA57-20EE-5F4F-DFD383000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 y="5623934"/>
            <a:ext cx="2545817" cy="11137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trat de financement">
            <a:extLst>
              <a:ext uri="{FF2B5EF4-FFF2-40B4-BE49-F238E27FC236}">
                <a16:creationId xmlns:a16="http://schemas.microsoft.com/office/drawing/2014/main" id="{54C06FE5-B192-546B-98E9-C35181F4F9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21" y="2519297"/>
            <a:ext cx="1492160" cy="217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09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2C845-F584-FC90-E39D-5C426BBA5369}"/>
              </a:ext>
            </a:extLst>
          </p:cNvPr>
          <p:cNvSpPr>
            <a:spLocks noGrp="1"/>
          </p:cNvSpPr>
          <p:nvPr>
            <p:ph type="title"/>
          </p:nvPr>
        </p:nvSpPr>
        <p:spPr/>
        <p:txBody>
          <a:bodyPr>
            <a:normAutofit/>
          </a:bodyPr>
          <a:lstStyle/>
          <a:p>
            <a:pPr algn="ctr"/>
            <a:r>
              <a:rPr lang="fr-FR" b="1" dirty="0">
                <a:latin typeface="Calibri" panose="020F0502020204030204" pitchFamily="34" charset="0"/>
                <a:ea typeface="Calibri" panose="020F0502020204030204" pitchFamily="34" charset="0"/>
                <a:cs typeface="Arial" panose="020B0604020202020204" pitchFamily="34" charset="0"/>
              </a:rPr>
              <a:t>4</a:t>
            </a:r>
            <a:r>
              <a:rPr lang="fr-FR" b="1" dirty="0">
                <a:effectLst/>
                <a:latin typeface="Calibri" panose="020F0502020204030204" pitchFamily="34" charset="0"/>
                <a:ea typeface="Calibri" panose="020F0502020204030204" pitchFamily="34" charset="0"/>
                <a:cs typeface="Arial" panose="020B0604020202020204" pitchFamily="34" charset="0"/>
              </a:rPr>
              <a:t>. Partenariats (lieux de mobilité)</a:t>
            </a:r>
            <a:br>
              <a:rPr lang="fr-FR"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24E2AA0F-4023-C343-CE30-53D24F3E68D9}"/>
              </a:ext>
            </a:extLst>
          </p:cNvPr>
          <p:cNvSpPr>
            <a:spLocks noGrp="1"/>
          </p:cNvSpPr>
          <p:nvPr>
            <p:ph idx="1"/>
          </p:nvPr>
        </p:nvSpPr>
        <p:spPr>
          <a:xfrm>
            <a:off x="388190" y="1089306"/>
            <a:ext cx="10222302" cy="5535782"/>
          </a:xfrm>
        </p:spPr>
        <p:txBody>
          <a:bodyPr>
            <a:noAutofit/>
          </a:bodyPr>
          <a:lstStyle/>
          <a:p>
            <a:pPr marL="0" indent="0" algn="just">
              <a:buNone/>
            </a:pPr>
            <a:r>
              <a:rPr lang="fr-FR" sz="1400" b="1" dirty="0"/>
              <a:t>1/</a:t>
            </a:r>
            <a:r>
              <a:rPr lang="fr-FR" sz="1400" dirty="0"/>
              <a:t>Chaque université ou école d’ingénieur-es française possède </a:t>
            </a:r>
            <a:r>
              <a:rPr lang="fr-FR" sz="1400" b="1" u="sng" dirty="0"/>
              <a:t>un réseau de partenariat avec des universités publiques dans le monde entier</a:t>
            </a:r>
            <a:r>
              <a:rPr lang="fr-FR" sz="1400" b="1" dirty="0"/>
              <a:t> </a:t>
            </a:r>
            <a:r>
              <a:rPr lang="fr-FR" sz="1400" dirty="0"/>
              <a:t>(se renseigner auprès du/de la </a:t>
            </a:r>
            <a:r>
              <a:rPr lang="fr-FR" sz="1400" dirty="0" err="1"/>
              <a:t>chargé-e</a:t>
            </a:r>
            <a:r>
              <a:rPr lang="fr-FR" sz="1400" dirty="0"/>
              <a:t> de mobilité sortante du service international de votre école/université) pour les mobilités (d’études ou de stages) possibles.</a:t>
            </a:r>
          </a:p>
          <a:p>
            <a:pPr marL="0" indent="0" algn="just">
              <a:buNone/>
            </a:pPr>
            <a:endParaRPr lang="fr-FR" sz="1400" dirty="0"/>
          </a:p>
          <a:p>
            <a:pPr marL="0" indent="0" algn="just">
              <a:lnSpc>
                <a:spcPct val="100000"/>
              </a:lnSpc>
              <a:spcBef>
                <a:spcPts val="0"/>
              </a:spcBef>
              <a:buNone/>
            </a:pPr>
            <a:r>
              <a:rPr lang="fr-FR" sz="1400" b="1" u="sng" dirty="0"/>
              <a:t>2/Organismes avec lesquels le cfa leem a signé un accord de coopération </a:t>
            </a:r>
            <a:r>
              <a:rPr lang="fr-FR" sz="1400" b="1" dirty="0"/>
              <a:t>: </a:t>
            </a:r>
            <a:r>
              <a:rPr lang="fr-FR" sz="1400" dirty="0"/>
              <a:t>La liste actualisée est sur </a:t>
            </a:r>
            <a:r>
              <a:rPr lang="fr-FR" sz="1400" dirty="0">
                <a:hlinkClick r:id="rId2"/>
              </a:rPr>
              <a:t>Trouver sa mobilité internationale - CFA Leem Apprentissage (leem-apprentissage.org)</a:t>
            </a:r>
            <a:endParaRPr lang="fr-FR" sz="1400" dirty="0"/>
          </a:p>
          <a:p>
            <a:pPr marL="0" indent="0" algn="ctr">
              <a:lnSpc>
                <a:spcPct val="100000"/>
              </a:lnSpc>
              <a:spcBef>
                <a:spcPts val="0"/>
              </a:spcBef>
              <a:buNone/>
            </a:pPr>
            <a:endParaRPr lang="fr-FR" sz="1400" b="1" dirty="0"/>
          </a:p>
          <a:p>
            <a:pPr marL="0" indent="0" algn="ctr">
              <a:lnSpc>
                <a:spcPct val="100000"/>
              </a:lnSpc>
              <a:spcBef>
                <a:spcPts val="0"/>
              </a:spcBef>
              <a:buNone/>
            </a:pPr>
            <a:r>
              <a:rPr lang="fr-FR" sz="1400" b="1" dirty="0">
                <a:highlight>
                  <a:srgbClr val="00FFFF"/>
                </a:highlight>
              </a:rPr>
              <a:t>Europe </a:t>
            </a:r>
            <a:r>
              <a:rPr lang="fr-FR" sz="1400" b="1" dirty="0"/>
              <a:t>(pour obtenir la bourse Erasmus +)</a:t>
            </a:r>
          </a:p>
          <a:p>
            <a:pPr marL="0" indent="0" algn="ctr">
              <a:lnSpc>
                <a:spcPct val="100000"/>
              </a:lnSpc>
              <a:spcBef>
                <a:spcPts val="0"/>
              </a:spcBef>
              <a:buNone/>
            </a:pPr>
            <a:r>
              <a:rPr lang="fr-FR" sz="1400" b="1" u="sng" dirty="0"/>
              <a:t>Mobilité d’études </a:t>
            </a:r>
            <a:r>
              <a:rPr lang="fr-FR" sz="1400" b="1" dirty="0"/>
              <a:t>(si votre école d’ingénieur-es le permet)</a:t>
            </a:r>
          </a:p>
          <a:p>
            <a:pPr>
              <a:buFont typeface="Arial" panose="020B0604020202020204" pitchFamily="34" charset="0"/>
              <a:buChar char="•"/>
            </a:pPr>
            <a:r>
              <a:rPr lang="fr-FR" sz="1400" b="0" i="0" dirty="0">
                <a:solidFill>
                  <a:srgbClr val="141B2E"/>
                </a:solidFill>
                <a:effectLst/>
              </a:rPr>
              <a:t>ESE Malte (mobilité courte ou longue) : </a:t>
            </a:r>
            <a:r>
              <a:rPr lang="fr-FR" sz="1400" b="0" i="0" u="none" strike="noStrike" dirty="0">
                <a:solidFill>
                  <a:srgbClr val="F7AE43"/>
                </a:solidFill>
                <a:effectLst/>
                <a:hlinkClick r:id="rId3"/>
              </a:rPr>
              <a:t>École européenne d’anglais (ese-edu.com)</a:t>
            </a:r>
            <a:endParaRPr lang="fr-FR" sz="1400" b="0" i="0" dirty="0">
              <a:solidFill>
                <a:srgbClr val="141B2E"/>
              </a:solidFill>
              <a:effectLst/>
            </a:endParaRPr>
          </a:p>
          <a:p>
            <a:pPr>
              <a:buFont typeface="Arial" panose="020B0604020202020204" pitchFamily="34" charset="0"/>
              <a:buChar char="•"/>
            </a:pPr>
            <a:r>
              <a:rPr lang="fr-FR" sz="1400" b="0" i="0" dirty="0">
                <a:solidFill>
                  <a:srgbClr val="141B2E"/>
                </a:solidFill>
                <a:effectLst/>
              </a:rPr>
              <a:t>ESL (réduction de 250 euros pour un séjour linguistique -mobilité courte ou longue – pour tous les apprenti-es) : </a:t>
            </a:r>
            <a:r>
              <a:rPr lang="fr-FR" sz="1400" b="0" i="0" u="none" strike="noStrike" dirty="0">
                <a:solidFill>
                  <a:srgbClr val="F7AE43"/>
                </a:solidFill>
                <a:effectLst/>
                <a:hlinkClick r:id="rId4"/>
              </a:rPr>
              <a:t>Séjours linguistiques à l’étranger | ESL – Séjours linguistiques</a:t>
            </a:r>
            <a:r>
              <a:rPr lang="fr-FR" sz="1400" b="0" i="0" dirty="0">
                <a:solidFill>
                  <a:srgbClr val="141B2E"/>
                </a:solidFill>
                <a:effectLst/>
              </a:rPr>
              <a:t> (Code promo à donner lors de l’inscription: CFALEEM)</a:t>
            </a:r>
          </a:p>
          <a:p>
            <a:pPr>
              <a:buFont typeface="Arial" panose="020B0604020202020204" pitchFamily="34" charset="0"/>
              <a:buChar char="•"/>
            </a:pPr>
            <a:r>
              <a:rPr lang="fr-FR" sz="1400" b="0" i="0" dirty="0" err="1">
                <a:solidFill>
                  <a:srgbClr val="141B2E"/>
                </a:solidFill>
                <a:effectLst/>
              </a:rPr>
              <a:t>University</a:t>
            </a:r>
            <a:r>
              <a:rPr lang="fr-FR" sz="1400" b="0" i="0" dirty="0">
                <a:solidFill>
                  <a:srgbClr val="141B2E"/>
                </a:solidFill>
                <a:effectLst/>
              </a:rPr>
              <a:t> </a:t>
            </a:r>
            <a:r>
              <a:rPr lang="fr-FR" sz="1400" b="0" i="0" dirty="0" err="1">
                <a:solidFill>
                  <a:srgbClr val="141B2E"/>
                </a:solidFill>
                <a:effectLst/>
              </a:rPr>
              <a:t>College</a:t>
            </a:r>
            <a:r>
              <a:rPr lang="fr-FR" sz="1400" b="0" i="0" dirty="0">
                <a:solidFill>
                  <a:srgbClr val="141B2E"/>
                </a:solidFill>
                <a:effectLst/>
              </a:rPr>
              <a:t> Cork, Ireland :</a:t>
            </a:r>
            <a:r>
              <a:rPr lang="fr-FR" sz="1400" b="0" i="0" dirty="0" err="1">
                <a:solidFill>
                  <a:srgbClr val="141B2E"/>
                </a:solidFill>
                <a:effectLst/>
              </a:rPr>
              <a:t>preparation</a:t>
            </a:r>
            <a:r>
              <a:rPr lang="fr-FR" sz="1400" b="0" i="0" dirty="0">
                <a:solidFill>
                  <a:srgbClr val="141B2E"/>
                </a:solidFill>
                <a:effectLst/>
              </a:rPr>
              <a:t> au TOEIC : </a:t>
            </a:r>
            <a:r>
              <a:rPr lang="fr-FR" sz="1400" b="0" i="0" u="none" strike="noStrike" dirty="0" err="1">
                <a:solidFill>
                  <a:srgbClr val="F7AE43"/>
                </a:solidFill>
                <a:effectLst/>
                <a:hlinkClick r:id="rId5"/>
              </a:rPr>
              <a:t>Language</a:t>
            </a:r>
            <a:r>
              <a:rPr lang="fr-FR" sz="1400" b="0" i="0" u="none" strike="noStrike" dirty="0">
                <a:solidFill>
                  <a:srgbClr val="F7AE43"/>
                </a:solidFill>
                <a:effectLst/>
                <a:hlinkClick r:id="rId5"/>
              </a:rPr>
              <a:t> Centre | </a:t>
            </a:r>
            <a:r>
              <a:rPr lang="fr-FR" sz="1400" b="0" i="0" u="none" strike="noStrike" dirty="0" err="1">
                <a:solidFill>
                  <a:srgbClr val="F7AE43"/>
                </a:solidFill>
                <a:effectLst/>
                <a:hlinkClick r:id="rId5"/>
              </a:rPr>
              <a:t>University</a:t>
            </a:r>
            <a:r>
              <a:rPr lang="fr-FR" sz="1400" b="0" i="0" u="none" strike="noStrike" dirty="0">
                <a:solidFill>
                  <a:srgbClr val="F7AE43"/>
                </a:solidFill>
                <a:effectLst/>
                <a:hlinkClick r:id="rId5"/>
              </a:rPr>
              <a:t> </a:t>
            </a:r>
            <a:r>
              <a:rPr lang="fr-FR" sz="1400" b="0" i="0" u="none" strike="noStrike" dirty="0" err="1">
                <a:solidFill>
                  <a:srgbClr val="F7AE43"/>
                </a:solidFill>
                <a:effectLst/>
                <a:hlinkClick r:id="rId5"/>
              </a:rPr>
              <a:t>College</a:t>
            </a:r>
            <a:r>
              <a:rPr lang="fr-FR" sz="1400" b="0" i="0" u="none" strike="noStrike" dirty="0">
                <a:solidFill>
                  <a:srgbClr val="F7AE43"/>
                </a:solidFill>
                <a:effectLst/>
                <a:hlinkClick r:id="rId5"/>
              </a:rPr>
              <a:t> Cork (ucc.ie)</a:t>
            </a:r>
            <a:endParaRPr lang="fr-FR" sz="1400" b="0" i="0" dirty="0">
              <a:solidFill>
                <a:srgbClr val="141B2E"/>
              </a:solidFill>
              <a:effectLst/>
            </a:endParaRPr>
          </a:p>
          <a:p>
            <a:pPr>
              <a:buFont typeface="Arial" panose="020B0604020202020204" pitchFamily="34" charset="0"/>
              <a:buChar char="•"/>
            </a:pPr>
            <a:r>
              <a:rPr lang="fr-FR" sz="1400" b="0" i="0" dirty="0">
                <a:solidFill>
                  <a:srgbClr val="141B2E"/>
                </a:solidFill>
                <a:effectLst/>
              </a:rPr>
              <a:t>EC Dublin English </a:t>
            </a:r>
            <a:r>
              <a:rPr lang="fr-FR" sz="1400" b="0" i="0" dirty="0" err="1">
                <a:solidFill>
                  <a:srgbClr val="141B2E"/>
                </a:solidFill>
                <a:effectLst/>
              </a:rPr>
              <a:t>language</a:t>
            </a:r>
            <a:r>
              <a:rPr lang="fr-FR" sz="1400" b="0" i="0" dirty="0">
                <a:solidFill>
                  <a:srgbClr val="141B2E"/>
                </a:solidFill>
                <a:effectLst/>
              </a:rPr>
              <a:t> </a:t>
            </a:r>
            <a:r>
              <a:rPr lang="fr-FR" sz="1400" b="0" i="0" dirty="0" err="1">
                <a:solidFill>
                  <a:srgbClr val="141B2E"/>
                </a:solidFill>
                <a:effectLst/>
              </a:rPr>
              <a:t>school</a:t>
            </a:r>
            <a:r>
              <a:rPr lang="fr-FR" sz="1400" b="0" i="0" dirty="0">
                <a:solidFill>
                  <a:srgbClr val="141B2E"/>
                </a:solidFill>
                <a:effectLst/>
              </a:rPr>
              <a:t> : </a:t>
            </a:r>
            <a:r>
              <a:rPr lang="fr-FR" sz="1400" b="0" i="0" u="none" strike="noStrike" dirty="0">
                <a:solidFill>
                  <a:srgbClr val="F7AE43"/>
                </a:solidFill>
                <a:effectLst/>
                <a:hlinkClick r:id="rId6"/>
              </a:rPr>
              <a:t>École d’anglais à Dublin – EC Dublin (ecenglish.com)</a:t>
            </a:r>
            <a:endParaRPr lang="fr-FR" sz="1400" b="0" i="0" u="none" strike="noStrike" dirty="0">
              <a:solidFill>
                <a:srgbClr val="F7AE43"/>
              </a:solidFill>
              <a:effectLst/>
            </a:endParaRPr>
          </a:p>
          <a:p>
            <a:pPr marL="0" indent="0" algn="l">
              <a:buNone/>
            </a:pPr>
            <a:endParaRPr lang="fr-FR" sz="1400" b="0" i="0" dirty="0">
              <a:solidFill>
                <a:srgbClr val="141B2E"/>
              </a:solidFill>
              <a:effectLst/>
            </a:endParaRPr>
          </a:p>
          <a:p>
            <a:pPr marL="457200" lvl="1" indent="0" algn="ctr">
              <a:buNone/>
            </a:pPr>
            <a:r>
              <a:rPr lang="fr-FR" sz="1400" b="1" u="sng" dirty="0">
                <a:highlight>
                  <a:srgbClr val="00FF00"/>
                </a:highlight>
              </a:rPr>
              <a:t>Mobilité de stage</a:t>
            </a:r>
          </a:p>
          <a:p>
            <a:pPr lvl="1"/>
            <a:r>
              <a:rPr lang="fr-FR" sz="1400" dirty="0">
                <a:highlight>
                  <a:srgbClr val="00FF00"/>
                </a:highlight>
              </a:rPr>
              <a:t>Université à Sibiu en Roumanie : </a:t>
            </a:r>
            <a:r>
              <a:rPr lang="en-US" sz="1400" dirty="0">
                <a:highlight>
                  <a:srgbClr val="00FF00"/>
                </a:highlight>
                <a:hlinkClick r:id="rId7"/>
              </a:rPr>
              <a:t>"Lucian Blaga" University of Sibiu (ulbsibiu.ro)</a:t>
            </a:r>
            <a:r>
              <a:rPr lang="fr-FR" sz="1400" dirty="0">
                <a:effectLst/>
                <a:highlight>
                  <a:srgbClr val="00FF00"/>
                </a:highlight>
                <a:ea typeface="Calibri" panose="020F0502020204030204" pitchFamily="34" charset="0"/>
              </a:rPr>
              <a:t> (</a:t>
            </a:r>
            <a:r>
              <a:rPr lang="en-US" sz="1400" kern="0" dirty="0" err="1">
                <a:solidFill>
                  <a:srgbClr val="000000"/>
                </a:solidFill>
                <a:effectLst/>
                <a:highlight>
                  <a:srgbClr val="00FF00"/>
                </a:highlight>
                <a:ea typeface="Calibri" panose="020F0502020204030204" pitchFamily="34" charset="0"/>
              </a:rPr>
              <a:t>laboratoire</a:t>
            </a:r>
            <a:r>
              <a:rPr lang="en-US" sz="1400" kern="0" dirty="0">
                <a:solidFill>
                  <a:srgbClr val="000000"/>
                </a:solidFill>
                <a:effectLst/>
                <a:highlight>
                  <a:srgbClr val="00FF00"/>
                </a:highlight>
                <a:ea typeface="Calibri" panose="020F0502020204030204" pitchFamily="34" charset="0"/>
              </a:rPr>
              <a:t> </a:t>
            </a:r>
            <a:r>
              <a:rPr lang="en-US" sz="1400" kern="0" dirty="0" err="1">
                <a:solidFill>
                  <a:srgbClr val="000000"/>
                </a:solidFill>
                <a:effectLst/>
                <a:highlight>
                  <a:srgbClr val="00FF00"/>
                </a:highlight>
                <a:ea typeface="Calibri" panose="020F0502020204030204" pitchFamily="34" charset="0"/>
              </a:rPr>
              <a:t>d’accueil</a:t>
            </a:r>
            <a:r>
              <a:rPr lang="fr-FR" sz="1400" dirty="0">
                <a:effectLst/>
                <a:highlight>
                  <a:srgbClr val="00FF00"/>
                </a:highlight>
                <a:ea typeface="Calibri" panose="020F0502020204030204" pitchFamily="34" charset="0"/>
              </a:rPr>
              <a:t>)</a:t>
            </a:r>
          </a:p>
          <a:p>
            <a:pPr lvl="1"/>
            <a:r>
              <a:rPr lang="fr-FR" sz="1400" dirty="0">
                <a:highlight>
                  <a:srgbClr val="00FF00"/>
                </a:highlight>
              </a:rPr>
              <a:t>Université de Belgrade en Serbie : </a:t>
            </a:r>
            <a:r>
              <a:rPr lang="fr-FR" sz="1400" u="sng" dirty="0" err="1">
                <a:solidFill>
                  <a:srgbClr val="0000FF"/>
                </a:solidFill>
                <a:effectLst/>
                <a:highlight>
                  <a:srgbClr val="00FF00"/>
                </a:highlight>
                <a:ea typeface="Calibri" panose="020F0502020204030204" pitchFamily="34" charset="0"/>
                <a:hlinkClick r:id="rId8"/>
              </a:rPr>
              <a:t>Faculty</a:t>
            </a:r>
            <a:r>
              <a:rPr lang="fr-FR" sz="1400" u="sng" dirty="0">
                <a:solidFill>
                  <a:srgbClr val="0000FF"/>
                </a:solidFill>
                <a:effectLst/>
                <a:highlight>
                  <a:srgbClr val="00FF00"/>
                </a:highlight>
                <a:ea typeface="Calibri" panose="020F0502020204030204" pitchFamily="34" charset="0"/>
                <a:hlinkClick r:id="rId8"/>
              </a:rPr>
              <a:t> of </a:t>
            </a:r>
            <a:r>
              <a:rPr lang="fr-FR" sz="1400" u="sng" dirty="0" err="1">
                <a:solidFill>
                  <a:srgbClr val="0000FF"/>
                </a:solidFill>
                <a:effectLst/>
                <a:highlight>
                  <a:srgbClr val="00FF00"/>
                </a:highlight>
                <a:ea typeface="Calibri" panose="020F0502020204030204" pitchFamily="34" charset="0"/>
                <a:hlinkClick r:id="rId8"/>
              </a:rPr>
              <a:t>Pharmacy</a:t>
            </a:r>
            <a:r>
              <a:rPr lang="fr-FR" sz="1400" u="sng" dirty="0">
                <a:solidFill>
                  <a:srgbClr val="0000FF"/>
                </a:solidFill>
                <a:effectLst/>
                <a:highlight>
                  <a:srgbClr val="00FF00"/>
                </a:highlight>
                <a:ea typeface="Calibri" panose="020F0502020204030204" pitchFamily="34" charset="0"/>
                <a:hlinkClick r:id="rId8"/>
              </a:rPr>
              <a:t> (bg.ac.rs)</a:t>
            </a:r>
            <a:r>
              <a:rPr lang="fr-FR" sz="1400" u="sng" dirty="0">
                <a:solidFill>
                  <a:srgbClr val="0000FF"/>
                </a:solidFill>
                <a:effectLst/>
                <a:highlight>
                  <a:srgbClr val="00FF00"/>
                </a:highlight>
                <a:ea typeface="Calibri" panose="020F0502020204030204" pitchFamily="34" charset="0"/>
              </a:rPr>
              <a:t> </a:t>
            </a:r>
            <a:r>
              <a:rPr lang="fr-FR" sz="1400" dirty="0">
                <a:effectLst/>
                <a:highlight>
                  <a:srgbClr val="00FF00"/>
                </a:highlight>
                <a:ea typeface="Calibri" panose="020F0502020204030204" pitchFamily="34" charset="0"/>
              </a:rPr>
              <a:t>(</a:t>
            </a:r>
            <a:r>
              <a:rPr lang="en-US" sz="1400" kern="0" dirty="0" err="1">
                <a:solidFill>
                  <a:srgbClr val="000000"/>
                </a:solidFill>
                <a:effectLst/>
                <a:highlight>
                  <a:srgbClr val="00FF00"/>
                </a:highlight>
                <a:ea typeface="Calibri" panose="020F0502020204030204" pitchFamily="34" charset="0"/>
              </a:rPr>
              <a:t>laboratoire</a:t>
            </a:r>
            <a:r>
              <a:rPr lang="en-US" sz="1400" kern="0" dirty="0">
                <a:solidFill>
                  <a:srgbClr val="000000"/>
                </a:solidFill>
                <a:effectLst/>
                <a:highlight>
                  <a:srgbClr val="00FF00"/>
                </a:highlight>
                <a:ea typeface="Calibri" panose="020F0502020204030204" pitchFamily="34" charset="0"/>
              </a:rPr>
              <a:t> </a:t>
            </a:r>
            <a:r>
              <a:rPr lang="en-US" sz="1400" kern="0" dirty="0" err="1">
                <a:solidFill>
                  <a:srgbClr val="000000"/>
                </a:solidFill>
                <a:effectLst/>
                <a:highlight>
                  <a:srgbClr val="00FF00"/>
                </a:highlight>
                <a:ea typeface="Calibri" panose="020F0502020204030204" pitchFamily="34" charset="0"/>
              </a:rPr>
              <a:t>d’accueil</a:t>
            </a:r>
            <a:r>
              <a:rPr lang="fr-FR" sz="1400" dirty="0">
                <a:effectLst/>
                <a:highlight>
                  <a:srgbClr val="00FF00"/>
                </a:highlight>
                <a:ea typeface="Calibri" panose="020F0502020204030204" pitchFamily="34" charset="0"/>
              </a:rPr>
              <a:t>)</a:t>
            </a:r>
          </a:p>
          <a:p>
            <a:pPr lvl="1"/>
            <a:r>
              <a:rPr lang="fr-FR" sz="1400" b="0" i="0" dirty="0">
                <a:solidFill>
                  <a:srgbClr val="141B2E"/>
                </a:solidFill>
                <a:effectLst/>
                <a:highlight>
                  <a:srgbClr val="00FF00"/>
                </a:highlight>
              </a:rPr>
              <a:t>Université d’Islande à la faculté de sciences de la Vie et de l’Environnement, stage encadré par le Professeur </a:t>
            </a:r>
            <a:r>
              <a:rPr lang="fr-FR" sz="1400" b="0" i="0" dirty="0" err="1">
                <a:solidFill>
                  <a:srgbClr val="141B2E"/>
                </a:solidFill>
                <a:effectLst/>
                <a:highlight>
                  <a:srgbClr val="00FF00"/>
                </a:highlight>
              </a:rPr>
              <a:t>Arnar</a:t>
            </a:r>
            <a:r>
              <a:rPr lang="fr-FR" sz="1400" b="0" i="0" dirty="0">
                <a:solidFill>
                  <a:srgbClr val="141B2E"/>
                </a:solidFill>
                <a:effectLst/>
                <a:highlight>
                  <a:srgbClr val="00FF00"/>
                </a:highlight>
              </a:rPr>
              <a:t> </a:t>
            </a:r>
            <a:r>
              <a:rPr lang="fr-FR" sz="1400" b="0" i="0" dirty="0" err="1">
                <a:solidFill>
                  <a:srgbClr val="141B2E"/>
                </a:solidFill>
                <a:effectLst/>
                <a:highlight>
                  <a:srgbClr val="00FF00"/>
                </a:highlight>
              </a:rPr>
              <a:t>Pálsson</a:t>
            </a:r>
            <a:r>
              <a:rPr lang="fr-FR" sz="1400" b="0" i="0" dirty="0">
                <a:solidFill>
                  <a:srgbClr val="141B2E"/>
                </a:solidFill>
                <a:effectLst/>
                <a:highlight>
                  <a:srgbClr val="00FF00"/>
                </a:highlight>
              </a:rPr>
              <a:t>, professeur de bio-informatique, </a:t>
            </a:r>
            <a:r>
              <a:rPr lang="fr-FR" sz="1400" b="0" i="0" dirty="0" err="1">
                <a:solidFill>
                  <a:srgbClr val="141B2E"/>
                </a:solidFill>
                <a:effectLst/>
                <a:highlight>
                  <a:srgbClr val="00FF00"/>
                </a:highlight>
              </a:rPr>
              <a:t>apprenti-e</a:t>
            </a:r>
            <a:r>
              <a:rPr lang="fr-FR" sz="1400" b="0" i="0" dirty="0">
                <a:solidFill>
                  <a:srgbClr val="141B2E"/>
                </a:solidFill>
                <a:effectLst/>
                <a:highlight>
                  <a:srgbClr val="00FF00"/>
                </a:highlight>
              </a:rPr>
              <a:t> </a:t>
            </a:r>
            <a:r>
              <a:rPr lang="fr-FR" sz="1400" b="0" i="0" dirty="0" err="1">
                <a:solidFill>
                  <a:srgbClr val="141B2E"/>
                </a:solidFill>
                <a:effectLst/>
                <a:highlight>
                  <a:srgbClr val="00FF00"/>
                </a:highlight>
              </a:rPr>
              <a:t>logé-e</a:t>
            </a:r>
            <a:r>
              <a:rPr lang="fr-FR" sz="1400" b="0" i="0" dirty="0">
                <a:solidFill>
                  <a:srgbClr val="141B2E"/>
                </a:solidFill>
                <a:effectLst/>
                <a:highlight>
                  <a:srgbClr val="00FF00"/>
                </a:highlight>
              </a:rPr>
              <a:t> sur le campus de Reykjavík </a:t>
            </a:r>
            <a:r>
              <a:rPr lang="fr-FR" sz="1400" b="0" i="0" u="none" strike="noStrike" dirty="0" err="1">
                <a:solidFill>
                  <a:srgbClr val="F7AE43"/>
                </a:solidFill>
                <a:effectLst/>
                <a:highlight>
                  <a:srgbClr val="00FF00"/>
                </a:highlight>
                <a:hlinkClick r:id="rId9"/>
              </a:rPr>
              <a:t>Faculty</a:t>
            </a:r>
            <a:r>
              <a:rPr lang="fr-FR" sz="1400" b="0" i="0" u="none" strike="noStrike" dirty="0">
                <a:solidFill>
                  <a:srgbClr val="F7AE43"/>
                </a:solidFill>
                <a:effectLst/>
                <a:highlight>
                  <a:srgbClr val="00FF00"/>
                </a:highlight>
                <a:hlinkClick r:id="rId9"/>
              </a:rPr>
              <a:t> of Life and </a:t>
            </a:r>
            <a:r>
              <a:rPr lang="fr-FR" sz="1400" b="0" i="0" u="none" strike="noStrike" dirty="0" err="1">
                <a:solidFill>
                  <a:srgbClr val="F7AE43"/>
                </a:solidFill>
                <a:effectLst/>
                <a:highlight>
                  <a:srgbClr val="00FF00"/>
                </a:highlight>
                <a:hlinkClick r:id="rId9"/>
              </a:rPr>
              <a:t>Environmental</a:t>
            </a:r>
            <a:r>
              <a:rPr lang="fr-FR" sz="1400" b="0" i="0" u="none" strike="noStrike" dirty="0">
                <a:solidFill>
                  <a:srgbClr val="F7AE43"/>
                </a:solidFill>
                <a:effectLst/>
                <a:highlight>
                  <a:srgbClr val="00FF00"/>
                </a:highlight>
                <a:hlinkClick r:id="rId9"/>
              </a:rPr>
              <a:t> Sciences | </a:t>
            </a:r>
            <a:r>
              <a:rPr lang="fr-FR" sz="1400" b="0" i="0" u="none" strike="noStrike" dirty="0" err="1">
                <a:solidFill>
                  <a:srgbClr val="F7AE43"/>
                </a:solidFill>
                <a:effectLst/>
                <a:highlight>
                  <a:srgbClr val="00FF00"/>
                </a:highlight>
                <a:hlinkClick r:id="rId9"/>
              </a:rPr>
              <a:t>University</a:t>
            </a:r>
            <a:r>
              <a:rPr lang="fr-FR" sz="1400" b="0" i="0" u="none" strike="noStrike" dirty="0">
                <a:solidFill>
                  <a:srgbClr val="F7AE43"/>
                </a:solidFill>
                <a:effectLst/>
                <a:highlight>
                  <a:srgbClr val="00FF00"/>
                </a:highlight>
                <a:hlinkClick r:id="rId9"/>
              </a:rPr>
              <a:t> of </a:t>
            </a:r>
            <a:r>
              <a:rPr lang="fr-FR" sz="1400" b="0" i="0" u="none" strike="noStrike" dirty="0" err="1">
                <a:solidFill>
                  <a:srgbClr val="F7AE43"/>
                </a:solidFill>
                <a:effectLst/>
                <a:highlight>
                  <a:srgbClr val="00FF00"/>
                </a:highlight>
                <a:hlinkClick r:id="rId9"/>
              </a:rPr>
              <a:t>Iceland</a:t>
            </a:r>
            <a:r>
              <a:rPr lang="fr-FR" sz="1400" b="0" i="0" u="none" strike="noStrike" dirty="0">
                <a:solidFill>
                  <a:srgbClr val="F7AE43"/>
                </a:solidFill>
                <a:effectLst/>
                <a:highlight>
                  <a:srgbClr val="00FF00"/>
                </a:highlight>
                <a:hlinkClick r:id="rId9"/>
              </a:rPr>
              <a:t> (hi.is)</a:t>
            </a:r>
            <a:endParaRPr lang="fr-FR" sz="1400" b="0" i="0" dirty="0">
              <a:solidFill>
                <a:srgbClr val="141B2E"/>
              </a:solidFill>
              <a:effectLst/>
              <a:highlight>
                <a:srgbClr val="00FF00"/>
              </a:highlight>
            </a:endParaRPr>
          </a:p>
          <a:p>
            <a:pPr marL="457200" lvl="1" indent="0">
              <a:buNone/>
            </a:pPr>
            <a:endParaRPr lang="en-US" sz="1400" dirty="0"/>
          </a:p>
          <a:p>
            <a:pPr marL="457200" lvl="1" indent="0">
              <a:buNone/>
            </a:pPr>
            <a:endParaRPr lang="en-US" sz="1700" dirty="0"/>
          </a:p>
          <a:p>
            <a:pPr marL="457200" lvl="1" indent="0">
              <a:buNone/>
            </a:pPr>
            <a:endParaRPr lang="fr-FR" sz="1700" dirty="0"/>
          </a:p>
        </p:txBody>
      </p:sp>
      <p:pic>
        <p:nvPicPr>
          <p:cNvPr id="4" name="Image 3" descr="Une image contenant texte, clipart&#10;&#10;Description générée automatiquement">
            <a:extLst>
              <a:ext uri="{FF2B5EF4-FFF2-40B4-BE49-F238E27FC236}">
                <a16:creationId xmlns:a16="http://schemas.microsoft.com/office/drawing/2014/main" id="{230CC0A4-1299-480F-56E2-077205E0DF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0324" y="365125"/>
            <a:ext cx="1565510" cy="724181"/>
          </a:xfrm>
          <a:prstGeom prst="rect">
            <a:avLst/>
          </a:prstGeom>
        </p:spPr>
      </p:pic>
      <p:pic>
        <p:nvPicPr>
          <p:cNvPr id="6" name="object 3">
            <a:extLst>
              <a:ext uri="{FF2B5EF4-FFF2-40B4-BE49-F238E27FC236}">
                <a16:creationId xmlns:a16="http://schemas.microsoft.com/office/drawing/2014/main" id="{1DCB7D99-85F4-4981-1C02-F6E3C1359B8C}"/>
              </a:ext>
            </a:extLst>
          </p:cNvPr>
          <p:cNvPicPr/>
          <p:nvPr/>
        </p:nvPicPr>
        <p:blipFill>
          <a:blip r:embed="rId11" cstate="print"/>
          <a:stretch>
            <a:fillRect/>
          </a:stretch>
        </p:blipFill>
        <p:spPr>
          <a:xfrm>
            <a:off x="9982326" y="0"/>
            <a:ext cx="2209673" cy="6857999"/>
          </a:xfrm>
          <a:prstGeom prst="rect">
            <a:avLst/>
          </a:prstGeom>
        </p:spPr>
      </p:pic>
    </p:spTree>
    <p:extLst>
      <p:ext uri="{BB962C8B-B14F-4D97-AF65-F5344CB8AC3E}">
        <p14:creationId xmlns:p14="http://schemas.microsoft.com/office/powerpoint/2010/main" val="14072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DFCCEB-8F61-61F0-5AC4-E2E51E13531F}"/>
              </a:ext>
            </a:extLst>
          </p:cNvPr>
          <p:cNvSpPr>
            <a:spLocks noGrp="1"/>
          </p:cNvSpPr>
          <p:nvPr>
            <p:ph type="ctrTitle"/>
          </p:nvPr>
        </p:nvSpPr>
        <p:spPr>
          <a:xfrm>
            <a:off x="327804" y="491066"/>
            <a:ext cx="10340196" cy="5823469"/>
          </a:xfrm>
        </p:spPr>
        <p:txBody>
          <a:bodyPr>
            <a:noAutofit/>
          </a:bodyPr>
          <a:lstStyle/>
          <a:p>
            <a:br>
              <a:rPr lang="fr-FR" sz="4000" u="sng" dirty="0">
                <a:latin typeface="+mn-lt"/>
              </a:rPr>
            </a:br>
            <a:r>
              <a:rPr lang="fr-FR" sz="4000" b="1" dirty="0">
                <a:latin typeface="+mn-lt"/>
              </a:rPr>
              <a:t>5. </a:t>
            </a:r>
            <a:r>
              <a:rPr lang="fr-FR" sz="4000" b="1" dirty="0">
                <a:latin typeface="+mn-lt"/>
                <a:ea typeface="Calibri" panose="020F0502020204030204" pitchFamily="34" charset="0"/>
                <a:cs typeface="Arial" panose="020B0604020202020204" pitchFamily="34" charset="0"/>
              </a:rPr>
              <a:t>Questions diverses :</a:t>
            </a:r>
            <a:br>
              <a:rPr lang="fr-FR" sz="4000" b="1" dirty="0">
                <a:latin typeface="+mn-lt"/>
                <a:ea typeface="Calibri" panose="020F0502020204030204" pitchFamily="34" charset="0"/>
                <a:cs typeface="Arial" panose="020B0604020202020204" pitchFamily="34" charset="0"/>
              </a:rPr>
            </a:br>
            <a:br>
              <a:rPr lang="fr-FR" sz="4000" b="1" dirty="0">
                <a:latin typeface="+mn-lt"/>
                <a:ea typeface="Calibri" panose="020F0502020204030204" pitchFamily="34" charset="0"/>
                <a:cs typeface="Arial" panose="020B0604020202020204" pitchFamily="34" charset="0"/>
              </a:rPr>
            </a:br>
            <a:br>
              <a:rPr lang="fr-FR" sz="4000" b="1" dirty="0">
                <a:latin typeface="+mn-lt"/>
                <a:ea typeface="Calibri" panose="020F0502020204030204" pitchFamily="34" charset="0"/>
                <a:cs typeface="Arial" panose="020B0604020202020204" pitchFamily="34" charset="0"/>
              </a:rPr>
            </a:br>
            <a:br>
              <a:rPr lang="fr-FR" sz="1000" dirty="0">
                <a:effectLst/>
                <a:latin typeface="Calibri" panose="020F0502020204030204" pitchFamily="34" charset="0"/>
                <a:ea typeface="Calibri" panose="020F0502020204030204" pitchFamily="34" charset="0"/>
                <a:cs typeface="Arial" panose="020B0604020202020204" pitchFamily="34" charset="0"/>
              </a:rPr>
            </a:br>
            <a:r>
              <a:rPr lang="fr-FR" sz="2800" u="sng" dirty="0">
                <a:latin typeface="+mn-lt"/>
              </a:rPr>
              <a:t>Votre contact au CFA LEEM Apprentissage :</a:t>
            </a:r>
            <a:br>
              <a:rPr lang="fr-FR" sz="2800" u="sng" dirty="0">
                <a:latin typeface="+mn-lt"/>
              </a:rPr>
            </a:br>
            <a:r>
              <a:rPr lang="fr-FR" sz="2800" dirty="0">
                <a:latin typeface="+mn-lt"/>
              </a:rPr>
              <a:t>La responsable de la </a:t>
            </a:r>
            <a:r>
              <a:rPr lang="fr-FR" sz="2800">
                <a:latin typeface="+mn-lt"/>
              </a:rPr>
              <a:t>mobilité internationale</a:t>
            </a:r>
            <a:br>
              <a:rPr lang="fr-FR" sz="2800">
                <a:latin typeface="+mn-lt"/>
              </a:rPr>
            </a:br>
            <a:r>
              <a:rPr lang="fr-FR" sz="2800" b="1" u="sng">
                <a:latin typeface="+mn-lt"/>
                <a:hlinkClick r:id="rId2"/>
              </a:rPr>
              <a:t>mobilite-internationale</a:t>
            </a:r>
            <a:r>
              <a:rPr lang="fr-FR" sz="2800" b="1" u="sng" dirty="0">
                <a:latin typeface="+mn-lt"/>
                <a:hlinkClick r:id="rId2"/>
              </a:rPr>
              <a:t>@leem-apprentissage.org</a:t>
            </a:r>
            <a:br>
              <a:rPr lang="fr-FR" sz="2800" b="1" u="sng" dirty="0">
                <a:latin typeface="+mn-lt"/>
              </a:rPr>
            </a:br>
            <a:r>
              <a:rPr lang="fr-FR" sz="2800" b="1" dirty="0">
                <a:latin typeface="+mn-lt"/>
              </a:rPr>
              <a:t>00 33 6.02.03.95.57</a:t>
            </a:r>
            <a:br>
              <a:rPr lang="fr-FR" sz="2800" b="1" dirty="0">
                <a:latin typeface="+mn-lt"/>
              </a:rPr>
            </a:br>
            <a:br>
              <a:rPr lang="fr-FR" sz="2800" b="1" dirty="0">
                <a:latin typeface="+mn-lt"/>
              </a:rPr>
            </a:br>
            <a:endParaRPr lang="fr-FR" sz="2800" b="1" dirty="0">
              <a:latin typeface="+mn-lt"/>
            </a:endParaRPr>
          </a:p>
        </p:txBody>
      </p:sp>
      <p:pic>
        <p:nvPicPr>
          <p:cNvPr id="4" name="Image 3" descr="Une image contenant texte, clipart&#10;&#10;Description générée automatiquement">
            <a:extLst>
              <a:ext uri="{FF2B5EF4-FFF2-40B4-BE49-F238E27FC236}">
                <a16:creationId xmlns:a16="http://schemas.microsoft.com/office/drawing/2014/main" id="{8915E880-AB20-FB27-E94C-34B687D68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35" y="879549"/>
            <a:ext cx="1565510" cy="724181"/>
          </a:xfrm>
          <a:prstGeom prst="rect">
            <a:avLst/>
          </a:prstGeom>
        </p:spPr>
      </p:pic>
      <p:pic>
        <p:nvPicPr>
          <p:cNvPr id="3" name="object 3">
            <a:extLst>
              <a:ext uri="{FF2B5EF4-FFF2-40B4-BE49-F238E27FC236}">
                <a16:creationId xmlns:a16="http://schemas.microsoft.com/office/drawing/2014/main" id="{24604633-8EFC-4398-7270-8131A30B20B6}"/>
              </a:ext>
            </a:extLst>
          </p:cNvPr>
          <p:cNvPicPr/>
          <p:nvPr/>
        </p:nvPicPr>
        <p:blipFill>
          <a:blip r:embed="rId4" cstate="print"/>
          <a:stretch>
            <a:fillRect/>
          </a:stretch>
        </p:blipFill>
        <p:spPr>
          <a:xfrm>
            <a:off x="9982326" y="0"/>
            <a:ext cx="2209673" cy="6857999"/>
          </a:xfrm>
          <a:prstGeom prst="rect">
            <a:avLst/>
          </a:prstGeom>
        </p:spPr>
      </p:pic>
    </p:spTree>
    <p:extLst>
      <p:ext uri="{BB962C8B-B14F-4D97-AF65-F5344CB8AC3E}">
        <p14:creationId xmlns:p14="http://schemas.microsoft.com/office/powerpoint/2010/main" val="195093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1E406-B579-7B6F-E8D2-9F17DBF85474}"/>
              </a:ext>
            </a:extLst>
          </p:cNvPr>
          <p:cNvSpPr>
            <a:spLocks noGrp="1"/>
          </p:cNvSpPr>
          <p:nvPr>
            <p:ph type="ctrTitle"/>
          </p:nvPr>
        </p:nvSpPr>
        <p:spPr>
          <a:xfrm>
            <a:off x="1069675" y="840292"/>
            <a:ext cx="9598325" cy="1526875"/>
          </a:xfrm>
        </p:spPr>
        <p:txBody>
          <a:bodyPr>
            <a:noAutofit/>
          </a:bodyPr>
          <a:lstStyle/>
          <a:p>
            <a:r>
              <a:rPr lang="fr-FR" sz="4000" b="1" dirty="0">
                <a:latin typeface="Calibri" panose="020F0502020204030204" pitchFamily="34" charset="0"/>
                <a:ea typeface="Calibri" panose="020F0502020204030204" pitchFamily="34" charset="0"/>
                <a:cs typeface="Arial" panose="020B0604020202020204" pitchFamily="34" charset="0"/>
              </a:rPr>
              <a:t>Sommaire</a:t>
            </a:r>
            <a:br>
              <a:rPr lang="fr-FR" sz="4000" u="sng" dirty="0">
                <a:latin typeface="Calibri" panose="020F0502020204030204" pitchFamily="34" charset="0"/>
                <a:ea typeface="Calibri" panose="020F0502020204030204" pitchFamily="34" charset="0"/>
                <a:cs typeface="Arial" panose="020B0604020202020204" pitchFamily="34" charset="0"/>
              </a:rPr>
            </a:br>
            <a:endParaRPr lang="fr-FR" sz="4000" b="1" dirty="0">
              <a:latin typeface="+mn-lt"/>
            </a:endParaRPr>
          </a:p>
        </p:txBody>
      </p:sp>
      <p:sp>
        <p:nvSpPr>
          <p:cNvPr id="3" name="Sous-titre 2">
            <a:extLst>
              <a:ext uri="{FF2B5EF4-FFF2-40B4-BE49-F238E27FC236}">
                <a16:creationId xmlns:a16="http://schemas.microsoft.com/office/drawing/2014/main" id="{3BFB896F-B60C-1311-7406-92A62E1787B4}"/>
              </a:ext>
            </a:extLst>
          </p:cNvPr>
          <p:cNvSpPr>
            <a:spLocks noGrp="1"/>
          </p:cNvSpPr>
          <p:nvPr>
            <p:ph type="subTitle" idx="1"/>
          </p:nvPr>
        </p:nvSpPr>
        <p:spPr>
          <a:xfrm>
            <a:off x="1524000" y="2622429"/>
            <a:ext cx="9144000" cy="3588590"/>
          </a:xfrm>
        </p:spPr>
        <p:txBody>
          <a:bodyPr>
            <a:normAutofit fontScale="55000" lnSpcReduction="20000"/>
          </a:bodyPr>
          <a:lstStyle/>
          <a:p>
            <a:pPr>
              <a:lnSpc>
                <a:spcPct val="107000"/>
              </a:lnSpc>
              <a:spcAft>
                <a:spcPts val="800"/>
              </a:spcAft>
            </a:pPr>
            <a:endParaRPr lang="fr-FR" sz="1800" u="sng"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endParaRPr lang="fr-FR"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fr-FR" sz="3000" dirty="0">
                <a:latin typeface="Calibri" panose="020F0502020204030204" pitchFamily="34" charset="0"/>
                <a:ea typeface="Calibri" panose="020F0502020204030204" pitchFamily="34" charset="0"/>
                <a:cs typeface="Arial" panose="020B0604020202020204" pitchFamily="34" charset="0"/>
              </a:rPr>
              <a:t>Obligation légale</a:t>
            </a:r>
          </a:p>
          <a:p>
            <a:pPr marL="342900" indent="-342900">
              <a:lnSpc>
                <a:spcPct val="107000"/>
              </a:lnSpc>
              <a:spcAft>
                <a:spcPts val="800"/>
              </a:spcAft>
              <a:buFont typeface="+mj-lt"/>
              <a:buAutoNum type="arabicPeriod"/>
            </a:pPr>
            <a:r>
              <a:rPr lang="fr-FR" sz="3000" dirty="0">
                <a:latin typeface="Calibri" panose="020F0502020204030204" pitchFamily="34" charset="0"/>
                <a:ea typeface="Calibri" panose="020F0502020204030204" pitchFamily="34" charset="0"/>
                <a:cs typeface="Arial" panose="020B0604020202020204" pitchFamily="34" charset="0"/>
              </a:rPr>
              <a:t>Préparation/Recherche de mobilité internationale</a:t>
            </a:r>
          </a:p>
          <a:p>
            <a:pPr marL="342900" indent="-342900">
              <a:lnSpc>
                <a:spcPct val="107000"/>
              </a:lnSpc>
              <a:spcAft>
                <a:spcPts val="800"/>
              </a:spcAft>
              <a:buFont typeface="+mj-lt"/>
              <a:buAutoNum type="arabicPeriod"/>
            </a:pPr>
            <a:r>
              <a:rPr lang="fr-FR" sz="3000" dirty="0">
                <a:latin typeface="Calibri" panose="020F0502020204030204" pitchFamily="34" charset="0"/>
                <a:ea typeface="Calibri" panose="020F0502020204030204" pitchFamily="34" charset="0"/>
                <a:cs typeface="Arial" panose="020B0604020202020204" pitchFamily="34" charset="0"/>
              </a:rPr>
              <a:t>Procédure/étapes à suivre</a:t>
            </a:r>
          </a:p>
          <a:p>
            <a:pPr marL="342900" indent="-342900">
              <a:lnSpc>
                <a:spcPct val="107000"/>
              </a:lnSpc>
              <a:spcAft>
                <a:spcPts val="800"/>
              </a:spcAft>
              <a:buFont typeface="+mj-lt"/>
              <a:buAutoNum type="arabicPeriod"/>
            </a:pPr>
            <a:r>
              <a:rPr lang="fr-FR" sz="3000" dirty="0">
                <a:latin typeface="Calibri" panose="020F0502020204030204" pitchFamily="34" charset="0"/>
                <a:ea typeface="Calibri" panose="020F0502020204030204" pitchFamily="34" charset="0"/>
                <a:cs typeface="Arial" panose="020B0604020202020204" pitchFamily="34" charset="0"/>
              </a:rPr>
              <a:t>Les aides financières aux</a:t>
            </a:r>
            <a:r>
              <a:rPr lang="fr-FR" sz="3000" dirty="0">
                <a:effectLst/>
                <a:latin typeface="Calibri" panose="020F0502020204030204" pitchFamily="34" charset="0"/>
                <a:ea typeface="Calibri" panose="020F0502020204030204" pitchFamily="34" charset="0"/>
                <a:cs typeface="Arial" panose="020B0604020202020204" pitchFamily="34" charset="0"/>
              </a:rPr>
              <a:t> apprenti(e)s</a:t>
            </a:r>
          </a:p>
          <a:p>
            <a:pPr marL="342900" indent="-342900">
              <a:lnSpc>
                <a:spcPct val="107000"/>
              </a:lnSpc>
              <a:spcAft>
                <a:spcPts val="800"/>
              </a:spcAft>
              <a:buFont typeface="+mj-lt"/>
              <a:buAutoNum type="arabicPeriod"/>
            </a:pPr>
            <a:r>
              <a:rPr lang="fr-FR" sz="3000" dirty="0">
                <a:latin typeface="Calibri" panose="020F0502020204030204" pitchFamily="34" charset="0"/>
                <a:ea typeface="Calibri" panose="020F0502020204030204" pitchFamily="34" charset="0"/>
                <a:cs typeface="Arial" panose="020B0604020202020204" pitchFamily="34" charset="0"/>
              </a:rPr>
              <a:t>Les p</a:t>
            </a:r>
            <a:r>
              <a:rPr lang="fr-FR" sz="3000" dirty="0">
                <a:effectLst/>
                <a:latin typeface="Calibri" panose="020F0502020204030204" pitchFamily="34" charset="0"/>
                <a:ea typeface="Calibri" panose="020F0502020204030204" pitchFamily="34" charset="0"/>
                <a:cs typeface="Arial" panose="020B0604020202020204" pitchFamily="34" charset="0"/>
              </a:rPr>
              <a:t>artenariats (écoles et universités étrangères)</a:t>
            </a:r>
            <a:endParaRPr lang="fr-FR" sz="30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fr-FR" sz="3000" dirty="0">
                <a:latin typeface="Calibri" panose="020F0502020204030204" pitchFamily="34" charset="0"/>
                <a:ea typeface="Calibri" panose="020F0502020204030204" pitchFamily="34" charset="0"/>
                <a:cs typeface="Arial" panose="020B0604020202020204" pitchFamily="34" charset="0"/>
              </a:rPr>
              <a:t>Questions diverses</a:t>
            </a:r>
            <a:endParaRPr lang="fr-FR" sz="30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5" name="Image 4" descr="Une image contenant texte, clipart&#10;&#10;Description générée automatiquement">
            <a:extLst>
              <a:ext uri="{FF2B5EF4-FFF2-40B4-BE49-F238E27FC236}">
                <a16:creationId xmlns:a16="http://schemas.microsoft.com/office/drawing/2014/main" id="{04BE3026-34CC-1AD7-FB62-2FF1CA56F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35" y="879549"/>
            <a:ext cx="1565510" cy="724181"/>
          </a:xfrm>
          <a:prstGeom prst="rect">
            <a:avLst/>
          </a:prstGeom>
        </p:spPr>
      </p:pic>
      <p:pic>
        <p:nvPicPr>
          <p:cNvPr id="4" name="object 3">
            <a:extLst>
              <a:ext uri="{FF2B5EF4-FFF2-40B4-BE49-F238E27FC236}">
                <a16:creationId xmlns:a16="http://schemas.microsoft.com/office/drawing/2014/main" id="{59873849-8883-369A-7F7A-F5C3EC261674}"/>
              </a:ext>
            </a:extLst>
          </p:cNvPr>
          <p:cNvPicPr/>
          <p:nvPr/>
        </p:nvPicPr>
        <p:blipFill>
          <a:blip r:embed="rId3" cstate="print"/>
          <a:stretch>
            <a:fillRect/>
          </a:stretch>
        </p:blipFill>
        <p:spPr>
          <a:xfrm>
            <a:off x="9982326" y="0"/>
            <a:ext cx="2209673" cy="6857999"/>
          </a:xfrm>
          <a:prstGeom prst="rect">
            <a:avLst/>
          </a:prstGeom>
        </p:spPr>
      </p:pic>
      <p:pic>
        <p:nvPicPr>
          <p:cNvPr id="6" name="object 4">
            <a:extLst>
              <a:ext uri="{FF2B5EF4-FFF2-40B4-BE49-F238E27FC236}">
                <a16:creationId xmlns:a16="http://schemas.microsoft.com/office/drawing/2014/main" id="{209BE8A2-C28E-6CBB-3DF6-02197A9AC761}"/>
              </a:ext>
            </a:extLst>
          </p:cNvPr>
          <p:cNvPicPr/>
          <p:nvPr/>
        </p:nvPicPr>
        <p:blipFill>
          <a:blip r:embed="rId4" cstate="print"/>
          <a:stretch>
            <a:fillRect/>
          </a:stretch>
        </p:blipFill>
        <p:spPr>
          <a:xfrm>
            <a:off x="7586133" y="835137"/>
            <a:ext cx="2461256" cy="2035063"/>
          </a:xfrm>
          <a:prstGeom prst="rect">
            <a:avLst/>
          </a:prstGeom>
        </p:spPr>
      </p:pic>
    </p:spTree>
    <p:extLst>
      <p:ext uri="{BB962C8B-B14F-4D97-AF65-F5344CB8AC3E}">
        <p14:creationId xmlns:p14="http://schemas.microsoft.com/office/powerpoint/2010/main" val="70156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4F85A53-2DFE-170C-9B0F-9B6B614E3AC6}"/>
              </a:ext>
            </a:extLst>
          </p:cNvPr>
          <p:cNvSpPr txBox="1"/>
          <p:nvPr/>
        </p:nvSpPr>
        <p:spPr>
          <a:xfrm>
            <a:off x="370936" y="2263278"/>
            <a:ext cx="10118785" cy="3970318"/>
          </a:xfrm>
          <a:prstGeom prst="rect">
            <a:avLst/>
          </a:prstGeom>
          <a:noFill/>
        </p:spPr>
        <p:txBody>
          <a:bodyPr wrap="square">
            <a:spAutoFit/>
          </a:bodyPr>
          <a:lstStyle/>
          <a:p>
            <a:pPr marL="285750" indent="-285750" algn="just">
              <a:buFont typeface="Arial" panose="020B0604020202020204" pitchFamily="34" charset="0"/>
              <a:buChar char="•"/>
            </a:pPr>
            <a:r>
              <a:rPr lang="fr-FR" dirty="0">
                <a:effectLst/>
                <a:ea typeface="Calibri" panose="020F0502020204030204" pitchFamily="34" charset="0"/>
              </a:rPr>
              <a:t>Dans le cadre de l’obtention du diplôme d’</a:t>
            </a:r>
            <a:r>
              <a:rPr lang="fr-FR" dirty="0" err="1">
                <a:effectLst/>
                <a:ea typeface="Calibri" panose="020F0502020204030204" pitchFamily="34" charset="0"/>
              </a:rPr>
              <a:t>ingénieur-e</a:t>
            </a:r>
            <a:r>
              <a:rPr lang="fr-FR" dirty="0">
                <a:effectLst/>
                <a:ea typeface="Calibri" panose="020F0502020204030204" pitchFamily="34" charset="0"/>
              </a:rPr>
              <a:t>, il est obligatoire d’effectuer une mobilité internationale. Elle peut être fractionnée, en fonction du calendrier de l’école.</a:t>
            </a:r>
          </a:p>
          <a:p>
            <a:pPr algn="just"/>
            <a:r>
              <a:rPr lang="fr-FR" dirty="0">
                <a:ea typeface="Calibri" panose="020F0502020204030204" pitchFamily="34" charset="0"/>
              </a:rPr>
              <a:t>Cf texte de la Commission des Titres d’Ingénieur-es dite CTI </a:t>
            </a:r>
            <a:r>
              <a:rPr lang="fr-FR" b="0" i="0" u="sng" dirty="0">
                <a:solidFill>
                  <a:srgbClr val="909090"/>
                </a:solidFill>
                <a:effectLst/>
                <a:latin typeface="Pier Sans"/>
              </a:rPr>
              <a:t>contact@cti-commission.fr</a:t>
            </a:r>
            <a:r>
              <a:rPr lang="fr-FR" b="0" i="0" dirty="0">
                <a:solidFill>
                  <a:srgbClr val="606060"/>
                </a:solidFill>
                <a:effectLst/>
                <a:latin typeface="Pier Sans"/>
              </a:rPr>
              <a:t>  :</a:t>
            </a:r>
            <a:endParaRPr lang="fr-FR" dirty="0">
              <a:ea typeface="Calibri" panose="020F0502020204030204" pitchFamily="34" charset="0"/>
            </a:endParaRPr>
          </a:p>
          <a:p>
            <a:pPr algn="just"/>
            <a:endParaRPr lang="fr-FR" dirty="0">
              <a:effectLst/>
              <a:ea typeface="Calibri" panose="020F0502020204030204" pitchFamily="34" charset="0"/>
            </a:endParaRPr>
          </a:p>
          <a:p>
            <a:pPr algn="just"/>
            <a:endParaRPr lang="fr-FR" dirty="0">
              <a:ea typeface="Calibri" panose="020F0502020204030204" pitchFamily="34" charset="0"/>
            </a:endParaRPr>
          </a:p>
          <a:p>
            <a:pPr algn="just"/>
            <a:endParaRPr lang="fr-FR" dirty="0">
              <a:effectLst/>
              <a:ea typeface="Calibri" panose="020F0502020204030204" pitchFamily="34" charset="0"/>
            </a:endParaRPr>
          </a:p>
          <a:p>
            <a:pPr algn="just"/>
            <a:endParaRPr lang="fr-FR" dirty="0">
              <a:ea typeface="Calibri" panose="020F0502020204030204" pitchFamily="34" charset="0"/>
            </a:endParaRPr>
          </a:p>
          <a:p>
            <a:pPr algn="just"/>
            <a:endParaRPr lang="fr-FR" dirty="0">
              <a:effectLst/>
              <a:ea typeface="Calibri" panose="020F0502020204030204" pitchFamily="34" charset="0"/>
            </a:endParaRPr>
          </a:p>
          <a:p>
            <a:pPr algn="just"/>
            <a:endParaRPr lang="fr-FR" dirty="0">
              <a:ea typeface="Calibri" panose="020F0502020204030204" pitchFamily="34" charset="0"/>
            </a:endParaRPr>
          </a:p>
          <a:p>
            <a:pPr algn="just"/>
            <a:r>
              <a:rPr lang="fr-FR" dirty="0">
                <a:effectLst/>
                <a:ea typeface="Calibri" panose="020F0502020204030204" pitchFamily="34" charset="0"/>
              </a:rPr>
              <a:t>Sauf pour les étudiants internationaux</a:t>
            </a:r>
            <a:r>
              <a:rPr lang="fr-FR" b="1" dirty="0">
                <a:effectLst/>
                <a:ea typeface="Calibri" panose="020F0502020204030204" pitchFamily="34" charset="0"/>
              </a:rPr>
              <a:t> </a:t>
            </a:r>
            <a:r>
              <a:rPr lang="fr-FR" b="1" u="sng" dirty="0">
                <a:effectLst/>
                <a:ea typeface="Calibri" panose="020F0502020204030204" pitchFamily="34" charset="0"/>
              </a:rPr>
              <a:t>(élèves étrangers ayant effectué à l'étranger leurs études jusqu’au cycle préparatoire inclus/Bac +2</a:t>
            </a:r>
            <a:r>
              <a:rPr lang="fr-FR" dirty="0">
                <a:effectLst/>
                <a:ea typeface="Calibri" panose="020F0502020204030204" pitchFamily="34" charset="0"/>
              </a:rPr>
              <a:t>). Ceux-ci sont considérés comme étant en mobilité internationale durant leur séjour en France et valident donc cette obligation.</a:t>
            </a:r>
            <a:r>
              <a:rPr lang="fr-FR" b="0" i="0" dirty="0">
                <a:solidFill>
                  <a:srgbClr val="111111"/>
                </a:solidFill>
                <a:effectLst/>
              </a:rPr>
              <a:t> </a:t>
            </a:r>
          </a:p>
          <a:p>
            <a:pPr algn="just"/>
            <a:endParaRPr lang="fr-FR" dirty="0">
              <a:solidFill>
                <a:srgbClr val="111111"/>
              </a:solidFill>
            </a:endParaRPr>
          </a:p>
          <a:p>
            <a:pPr algn="just"/>
            <a:r>
              <a:rPr lang="fr-FR" b="1" u="sng" dirty="0">
                <a:solidFill>
                  <a:srgbClr val="111111"/>
                </a:solidFill>
              </a:rPr>
              <a:t>C</a:t>
            </a:r>
            <a:r>
              <a:rPr lang="fr-FR" b="1" i="0" u="sng" dirty="0">
                <a:solidFill>
                  <a:srgbClr val="111111"/>
                </a:solidFill>
                <a:effectLst/>
              </a:rPr>
              <a:t>ycle préparatoire</a:t>
            </a:r>
            <a:r>
              <a:rPr lang="fr-FR" b="0" i="0" u="sng" dirty="0">
                <a:solidFill>
                  <a:srgbClr val="111111"/>
                </a:solidFill>
                <a:effectLst/>
              </a:rPr>
              <a:t> </a:t>
            </a:r>
            <a:r>
              <a:rPr lang="fr-FR" b="1" i="0" u="sng" dirty="0">
                <a:solidFill>
                  <a:srgbClr val="111111"/>
                </a:solidFill>
                <a:effectLst/>
              </a:rPr>
              <a:t>commun : </a:t>
            </a:r>
            <a:r>
              <a:rPr lang="fr-FR" b="0" i="0" dirty="0">
                <a:solidFill>
                  <a:srgbClr val="111111"/>
                </a:solidFill>
                <a:effectLst/>
              </a:rPr>
              <a:t>sélectionné l'année du bac, l'étudiant suit 2 années de CPC. </a:t>
            </a:r>
            <a:endParaRPr lang="fr-FR" dirty="0">
              <a:effectLst/>
              <a:ea typeface="Calibri" panose="020F0502020204030204" pitchFamily="34" charset="0"/>
            </a:endParaRPr>
          </a:p>
        </p:txBody>
      </p:sp>
      <p:pic>
        <p:nvPicPr>
          <p:cNvPr id="6" name="Image 5" descr="Une image contenant texte, clipart&#10;&#10;Description générée automatiquement">
            <a:extLst>
              <a:ext uri="{FF2B5EF4-FFF2-40B4-BE49-F238E27FC236}">
                <a16:creationId xmlns:a16="http://schemas.microsoft.com/office/drawing/2014/main" id="{3C30D582-DFAE-FDAF-51B1-B91E77FAC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5" y="167060"/>
            <a:ext cx="1565510" cy="724181"/>
          </a:xfrm>
          <a:prstGeom prst="rect">
            <a:avLst/>
          </a:prstGeom>
        </p:spPr>
      </p:pic>
      <p:pic>
        <p:nvPicPr>
          <p:cNvPr id="7" name="object 3">
            <a:extLst>
              <a:ext uri="{FF2B5EF4-FFF2-40B4-BE49-F238E27FC236}">
                <a16:creationId xmlns:a16="http://schemas.microsoft.com/office/drawing/2014/main" id="{575F6863-F068-2AB2-5252-B0F1F81E5EAF}"/>
              </a:ext>
            </a:extLst>
          </p:cNvPr>
          <p:cNvPicPr/>
          <p:nvPr/>
        </p:nvPicPr>
        <p:blipFill>
          <a:blip r:embed="rId3" cstate="print"/>
          <a:stretch>
            <a:fillRect/>
          </a:stretch>
        </p:blipFill>
        <p:spPr>
          <a:xfrm>
            <a:off x="9982326" y="0"/>
            <a:ext cx="2209673" cy="6857999"/>
          </a:xfrm>
          <a:prstGeom prst="rect">
            <a:avLst/>
          </a:prstGeom>
        </p:spPr>
      </p:pic>
      <p:sp>
        <p:nvSpPr>
          <p:cNvPr id="8" name="ZoneTexte 7">
            <a:extLst>
              <a:ext uri="{FF2B5EF4-FFF2-40B4-BE49-F238E27FC236}">
                <a16:creationId xmlns:a16="http://schemas.microsoft.com/office/drawing/2014/main" id="{7427F63C-CA26-FA36-A81E-A273D259837F}"/>
              </a:ext>
            </a:extLst>
          </p:cNvPr>
          <p:cNvSpPr txBox="1"/>
          <p:nvPr/>
        </p:nvSpPr>
        <p:spPr>
          <a:xfrm>
            <a:off x="2667719" y="371261"/>
            <a:ext cx="6838590" cy="707886"/>
          </a:xfrm>
          <a:prstGeom prst="rect">
            <a:avLst/>
          </a:prstGeom>
          <a:noFill/>
        </p:spPr>
        <p:txBody>
          <a:bodyPr wrap="square">
            <a:spAutoFit/>
          </a:bodyPr>
          <a:lstStyle/>
          <a:p>
            <a:pPr algn="ctr"/>
            <a:r>
              <a:rPr lang="fr-FR" sz="4000" b="1" dirty="0"/>
              <a:t>1. Obligation légale </a:t>
            </a:r>
          </a:p>
        </p:txBody>
      </p:sp>
      <p:pic>
        <p:nvPicPr>
          <p:cNvPr id="10" name="Image 9">
            <a:extLst>
              <a:ext uri="{FF2B5EF4-FFF2-40B4-BE49-F238E27FC236}">
                <a16:creationId xmlns:a16="http://schemas.microsoft.com/office/drawing/2014/main" id="{2A97FCA8-E04A-89AB-8F79-78FFDEEB55F4}"/>
              </a:ext>
            </a:extLst>
          </p:cNvPr>
          <p:cNvPicPr>
            <a:picLocks noChangeAspect="1"/>
          </p:cNvPicPr>
          <p:nvPr/>
        </p:nvPicPr>
        <p:blipFill rotWithShape="1">
          <a:blip r:embed="rId4"/>
          <a:srcRect l="65279" t="39092" r="2221" b="49050"/>
          <a:stretch/>
        </p:blipFill>
        <p:spPr>
          <a:xfrm>
            <a:off x="2007847" y="3278340"/>
            <a:ext cx="6690344" cy="1042569"/>
          </a:xfrm>
          <a:prstGeom prst="rect">
            <a:avLst/>
          </a:prstGeom>
        </p:spPr>
      </p:pic>
    </p:spTree>
    <p:extLst>
      <p:ext uri="{BB962C8B-B14F-4D97-AF65-F5344CB8AC3E}">
        <p14:creationId xmlns:p14="http://schemas.microsoft.com/office/powerpoint/2010/main" val="317471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B9934-BD50-4701-F8C1-EC6235750C0B}"/>
              </a:ext>
            </a:extLst>
          </p:cNvPr>
          <p:cNvSpPr>
            <a:spLocks noGrp="1"/>
          </p:cNvSpPr>
          <p:nvPr>
            <p:ph type="title"/>
          </p:nvPr>
        </p:nvSpPr>
        <p:spPr>
          <a:xfrm>
            <a:off x="1354346" y="365125"/>
            <a:ext cx="9999453" cy="1618950"/>
          </a:xfrm>
        </p:spPr>
        <p:txBody>
          <a:bodyPr>
            <a:normAutofit/>
          </a:bodyPr>
          <a:lstStyle/>
          <a:p>
            <a:pPr algn="ctr"/>
            <a:r>
              <a:rPr lang="fr-FR" sz="4000" b="1" dirty="0">
                <a:latin typeface="+mn-lt"/>
              </a:rPr>
              <a:t>Législation avec le contrat d’alternance</a:t>
            </a:r>
          </a:p>
        </p:txBody>
      </p:sp>
      <p:sp>
        <p:nvSpPr>
          <p:cNvPr id="3" name="Espace réservé du contenu 2">
            <a:extLst>
              <a:ext uri="{FF2B5EF4-FFF2-40B4-BE49-F238E27FC236}">
                <a16:creationId xmlns:a16="http://schemas.microsoft.com/office/drawing/2014/main" id="{5ABB5013-817F-C73C-0901-F28A41314D2C}"/>
              </a:ext>
            </a:extLst>
          </p:cNvPr>
          <p:cNvSpPr>
            <a:spLocks noGrp="1"/>
          </p:cNvSpPr>
          <p:nvPr>
            <p:ph idx="1"/>
          </p:nvPr>
        </p:nvSpPr>
        <p:spPr>
          <a:xfrm>
            <a:off x="163902" y="1647645"/>
            <a:ext cx="10532853" cy="5106838"/>
          </a:xfrm>
        </p:spPr>
        <p:txBody>
          <a:bodyPr>
            <a:normAutofit lnSpcReduction="10000"/>
          </a:bodyPr>
          <a:lstStyle/>
          <a:p>
            <a:pPr marL="0" indent="0" algn="just" rtl="0">
              <a:buNone/>
            </a:pPr>
            <a:r>
              <a:rPr lang="fr-FR" sz="2000" dirty="0"/>
              <a:t>L</a:t>
            </a:r>
            <a:r>
              <a:rPr lang="fr-FR" sz="2000" dirty="0">
                <a:effectLst/>
              </a:rPr>
              <a:t>a relation contractuelle entre l'employeur et l'</a:t>
            </a:r>
            <a:r>
              <a:rPr lang="fr-FR" sz="2000" dirty="0" err="1">
                <a:effectLst/>
              </a:rPr>
              <a:t>alternant-e</a:t>
            </a:r>
            <a:r>
              <a:rPr lang="fr-FR" sz="2000" dirty="0">
                <a:effectLst/>
              </a:rPr>
              <a:t> </a:t>
            </a:r>
            <a:r>
              <a:rPr lang="fr-FR" sz="2000" dirty="0"/>
              <a:t>peut-être</a:t>
            </a:r>
            <a:r>
              <a:rPr lang="fr-FR" sz="2000" dirty="0">
                <a:effectLst/>
              </a:rPr>
              <a:t> « </a:t>
            </a:r>
            <a:r>
              <a:rPr lang="fr-FR" sz="2000" b="1" dirty="0">
                <a:effectLst/>
              </a:rPr>
              <a:t>mise en veille </a:t>
            </a:r>
            <a:r>
              <a:rPr lang="fr-FR" sz="2000" dirty="0">
                <a:effectLst/>
              </a:rPr>
              <a:t>»  dans le cas d’une rédaction de </a:t>
            </a:r>
            <a:r>
              <a:rPr lang="fr-FR" sz="2000" b="1" dirty="0">
                <a:effectLst/>
              </a:rPr>
              <a:t>convention de mobilité longue</a:t>
            </a:r>
            <a:r>
              <a:rPr lang="fr-FR" sz="2000" dirty="0">
                <a:effectLst/>
              </a:rPr>
              <a:t>. Dans ce cadre, c'est l'organisme de formation et/ou l'entreprise du pays d'accueil qui </a:t>
            </a:r>
            <a:r>
              <a:rPr lang="fr-FR" sz="2000" dirty="0" err="1">
                <a:effectLst/>
              </a:rPr>
              <a:t>devien</a:t>
            </a:r>
            <a:r>
              <a:rPr lang="fr-FR" sz="2000" dirty="0">
                <a:effectLst/>
              </a:rPr>
              <a:t>(</a:t>
            </a:r>
            <a:r>
              <a:rPr lang="fr-FR" sz="2000" dirty="0" err="1">
                <a:effectLst/>
              </a:rPr>
              <a:t>nent</a:t>
            </a:r>
            <a:r>
              <a:rPr lang="fr-FR" sz="2000" dirty="0">
                <a:effectLst/>
              </a:rPr>
              <a:t>)t seul(s) responsable(s). L'</a:t>
            </a:r>
            <a:r>
              <a:rPr lang="fr-FR" sz="2000" dirty="0" err="1">
                <a:effectLst/>
              </a:rPr>
              <a:t>apprenti-e</a:t>
            </a:r>
            <a:r>
              <a:rPr lang="fr-FR" sz="2000" dirty="0">
                <a:effectLst/>
              </a:rPr>
              <a:t> se voit donc appliquer les dispositions légales et conventionnelles en vigueur dans le pays d'accueil en matière notamment de santé et de sécurité au travail, rémunération, durée du travail, repos hebdomadaire et jours fériés. </a:t>
            </a:r>
            <a:r>
              <a:rPr lang="fr-FR" sz="2000" u="sng" dirty="0">
                <a:effectLst/>
              </a:rPr>
              <a:t>Il n'y a pas d'obligation pour la structure accueillante à verser </a:t>
            </a:r>
            <a:r>
              <a:rPr lang="fr-FR" sz="2000" u="sng" dirty="0"/>
              <a:t>une</a:t>
            </a:r>
            <a:r>
              <a:rPr lang="fr-FR" sz="2000" u="sng" dirty="0">
                <a:effectLst/>
              </a:rPr>
              <a:t> rémunération</a:t>
            </a:r>
            <a:r>
              <a:rPr lang="fr-FR" sz="2000" dirty="0">
                <a:effectLst/>
              </a:rPr>
              <a:t>.</a:t>
            </a:r>
            <a:r>
              <a:rPr lang="fr-FR" sz="2000" dirty="0"/>
              <a:t> </a:t>
            </a:r>
            <a:r>
              <a:rPr lang="fr-FR" sz="2000" dirty="0">
                <a:effectLst/>
              </a:rPr>
              <a:t>Lorsque l’</a:t>
            </a:r>
            <a:r>
              <a:rPr lang="fr-FR" sz="2000" dirty="0" err="1">
                <a:effectLst/>
              </a:rPr>
              <a:t>apprenti-e</a:t>
            </a:r>
            <a:r>
              <a:rPr lang="fr-FR" sz="2000" dirty="0">
                <a:effectLst/>
              </a:rPr>
              <a:t> va dans une filiale de l’entreprise d’alternance, il peut conserver son salaire (sous forme de prime). </a:t>
            </a:r>
          </a:p>
          <a:p>
            <a:pPr marL="0" indent="0" algn="just" rtl="0">
              <a:buNone/>
            </a:pPr>
            <a:endParaRPr lang="fr-FR" sz="2000" dirty="0">
              <a:effectLst/>
            </a:endParaRPr>
          </a:p>
          <a:p>
            <a:pPr marL="0" indent="0" algn="just" rtl="0">
              <a:buNone/>
            </a:pPr>
            <a:r>
              <a:rPr lang="fr-FR" sz="2000" dirty="0"/>
              <a:t>Il est possible d’utiliser une convention de mobilité de « </a:t>
            </a:r>
            <a:r>
              <a:rPr lang="fr-FR" sz="2000" b="1" dirty="0"/>
              <a:t>mise à disposition </a:t>
            </a:r>
            <a:r>
              <a:rPr lang="fr-FR" sz="2000" dirty="0"/>
              <a:t>» pour une mobilité longue également. </a:t>
            </a:r>
            <a:r>
              <a:rPr lang="fr-FR" sz="2000" b="1" u="sng" dirty="0"/>
              <a:t>Cela permet de garder son salaire. </a:t>
            </a:r>
            <a:r>
              <a:rPr lang="fr-FR" sz="2000" dirty="0"/>
              <a:t>Ceci est à valider avec les RH de l’employeur : lien avec le lieu d’alternance (surtout s’il s’agit d’une filiale ou d’un client de l’entreprise)grâce aux compétences (techniques et linguistiques) acquises en mobilité et utilisées au retour, dans l’entreprise en France...</a:t>
            </a:r>
            <a:endParaRPr lang="fr-FR" sz="2000" dirty="0">
              <a:effectLst/>
            </a:endParaRPr>
          </a:p>
          <a:p>
            <a:pPr marL="0" indent="0">
              <a:buNone/>
            </a:pPr>
            <a:r>
              <a:rPr lang="fr-FR" sz="2000" dirty="0">
                <a:hlinkClick r:id="rId2"/>
              </a:rPr>
              <a:t>Loi Erasmus de l’apprentissage mobilité des alternants | vie-publique.fr</a:t>
            </a:r>
            <a:endParaRPr lang="fr-FR" sz="2000" dirty="0"/>
          </a:p>
          <a:p>
            <a:pPr marL="0" indent="0">
              <a:buNone/>
            </a:pPr>
            <a:r>
              <a:rPr lang="fr-FR" sz="2000" dirty="0">
                <a:hlinkClick r:id="rId3"/>
              </a:rPr>
              <a:t>LOI n° 2023-1267 du 27 décembre 2023 visant à faciliter la mobilité internationale des alternants, pour un « Erasmus de l'apprentissage » (1) - Légifrance (legifrance.gouv.fr)</a:t>
            </a:r>
            <a:endParaRPr lang="fr-FR" sz="2000" dirty="0"/>
          </a:p>
        </p:txBody>
      </p:sp>
      <p:pic>
        <p:nvPicPr>
          <p:cNvPr id="4" name="Image 3" descr="Une image contenant texte, clipart&#10;&#10;Description générée automatiquement">
            <a:extLst>
              <a:ext uri="{FF2B5EF4-FFF2-40B4-BE49-F238E27FC236}">
                <a16:creationId xmlns:a16="http://schemas.microsoft.com/office/drawing/2014/main" id="{B8CA247E-5D4D-9D8F-1F01-35BF02C10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11" y="503589"/>
            <a:ext cx="1565510" cy="724181"/>
          </a:xfrm>
          <a:prstGeom prst="rect">
            <a:avLst/>
          </a:prstGeom>
        </p:spPr>
      </p:pic>
      <p:pic>
        <p:nvPicPr>
          <p:cNvPr id="5" name="object 3">
            <a:extLst>
              <a:ext uri="{FF2B5EF4-FFF2-40B4-BE49-F238E27FC236}">
                <a16:creationId xmlns:a16="http://schemas.microsoft.com/office/drawing/2014/main" id="{E388FC70-18FE-29A2-9EED-23A3C1715135}"/>
              </a:ext>
            </a:extLst>
          </p:cNvPr>
          <p:cNvPicPr/>
          <p:nvPr/>
        </p:nvPicPr>
        <p:blipFill>
          <a:blip r:embed="rId5" cstate="print"/>
          <a:stretch>
            <a:fillRect/>
          </a:stretch>
        </p:blipFill>
        <p:spPr>
          <a:xfrm>
            <a:off x="9982327" y="0"/>
            <a:ext cx="2209673" cy="6857999"/>
          </a:xfrm>
          <a:prstGeom prst="rect">
            <a:avLst/>
          </a:prstGeom>
        </p:spPr>
      </p:pic>
    </p:spTree>
    <p:extLst>
      <p:ext uri="{BB962C8B-B14F-4D97-AF65-F5344CB8AC3E}">
        <p14:creationId xmlns:p14="http://schemas.microsoft.com/office/powerpoint/2010/main" val="89964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ACA994-D4CA-FC00-5C2B-893F614DB3F6}"/>
              </a:ext>
            </a:extLst>
          </p:cNvPr>
          <p:cNvPicPr>
            <a:picLocks noChangeAspect="1"/>
          </p:cNvPicPr>
          <p:nvPr/>
        </p:nvPicPr>
        <p:blipFill>
          <a:blip r:embed="rId2"/>
          <a:stretch>
            <a:fillRect/>
          </a:stretch>
        </p:blipFill>
        <p:spPr>
          <a:xfrm>
            <a:off x="-16677" y="2852927"/>
            <a:ext cx="10939365" cy="3462559"/>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2456CA5A-82D5-7C80-D526-0D4F0569E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1" y="503589"/>
            <a:ext cx="1565510" cy="724181"/>
          </a:xfrm>
          <a:prstGeom prst="rect">
            <a:avLst/>
          </a:prstGeom>
        </p:spPr>
      </p:pic>
      <p:pic>
        <p:nvPicPr>
          <p:cNvPr id="5" name="object 3">
            <a:extLst>
              <a:ext uri="{FF2B5EF4-FFF2-40B4-BE49-F238E27FC236}">
                <a16:creationId xmlns:a16="http://schemas.microsoft.com/office/drawing/2014/main" id="{2487C686-9E2B-5F1F-1968-D1AC7C95A215}"/>
              </a:ext>
            </a:extLst>
          </p:cNvPr>
          <p:cNvPicPr/>
          <p:nvPr/>
        </p:nvPicPr>
        <p:blipFill>
          <a:blip r:embed="rId4" cstate="print"/>
          <a:stretch>
            <a:fillRect/>
          </a:stretch>
        </p:blipFill>
        <p:spPr>
          <a:xfrm>
            <a:off x="9982327" y="0"/>
            <a:ext cx="2209673" cy="6857999"/>
          </a:xfrm>
          <a:prstGeom prst="rect">
            <a:avLst/>
          </a:prstGeom>
        </p:spPr>
      </p:pic>
      <p:sp>
        <p:nvSpPr>
          <p:cNvPr id="8" name="ZoneTexte 7">
            <a:extLst>
              <a:ext uri="{FF2B5EF4-FFF2-40B4-BE49-F238E27FC236}">
                <a16:creationId xmlns:a16="http://schemas.microsoft.com/office/drawing/2014/main" id="{E4EF9192-33A6-8574-BFD8-446C2BF54BE0}"/>
              </a:ext>
            </a:extLst>
          </p:cNvPr>
          <p:cNvSpPr txBox="1"/>
          <p:nvPr/>
        </p:nvSpPr>
        <p:spPr>
          <a:xfrm>
            <a:off x="586596" y="1587260"/>
            <a:ext cx="8617789" cy="707886"/>
          </a:xfrm>
          <a:prstGeom prst="rect">
            <a:avLst/>
          </a:prstGeom>
          <a:noFill/>
        </p:spPr>
        <p:txBody>
          <a:bodyPr wrap="square" rtlCol="0">
            <a:spAutoFit/>
          </a:bodyPr>
          <a:lstStyle/>
          <a:p>
            <a:r>
              <a:rPr lang="fr-FR" sz="2000" b="1" dirty="0">
                <a:solidFill>
                  <a:srgbClr val="FF0000"/>
                </a:solidFill>
              </a:rPr>
              <a:t>Attention aux formalités administratives </a:t>
            </a:r>
            <a:r>
              <a:rPr lang="fr-FR" sz="2000" dirty="0"/>
              <a:t>pour entrer et surtout travailler (mobilité de stage) dans un autre pays, surtout pour </a:t>
            </a:r>
            <a:r>
              <a:rPr lang="fr-FR" sz="2000"/>
              <a:t>les pays </a:t>
            </a:r>
            <a:r>
              <a:rPr lang="fr-FR" sz="2000" dirty="0"/>
              <a:t>h</a:t>
            </a:r>
            <a:r>
              <a:rPr lang="fr-FR" sz="2000"/>
              <a:t>ors </a:t>
            </a:r>
            <a:r>
              <a:rPr lang="fr-FR" sz="2000" dirty="0"/>
              <a:t>Europe :</a:t>
            </a:r>
          </a:p>
        </p:txBody>
      </p:sp>
    </p:spTree>
    <p:extLst>
      <p:ext uri="{BB962C8B-B14F-4D97-AF65-F5344CB8AC3E}">
        <p14:creationId xmlns:p14="http://schemas.microsoft.com/office/powerpoint/2010/main" val="48493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8675807-1171-69D5-EC47-87D57595F974}"/>
              </a:ext>
            </a:extLst>
          </p:cNvPr>
          <p:cNvSpPr txBox="1"/>
          <p:nvPr/>
        </p:nvSpPr>
        <p:spPr>
          <a:xfrm>
            <a:off x="862643" y="2545616"/>
            <a:ext cx="9460933" cy="3447098"/>
          </a:xfrm>
          <a:prstGeom prst="rect">
            <a:avLst/>
          </a:prstGeom>
          <a:noFill/>
        </p:spPr>
        <p:txBody>
          <a:bodyPr wrap="square">
            <a:spAutoFit/>
          </a:bodyPr>
          <a:lstStyle/>
          <a:p>
            <a:r>
              <a:rPr lang="fr-FR" sz="2000" dirty="0">
                <a:hlinkClick r:id="rId2"/>
              </a:rPr>
              <a:t>https://www.ameli.fr/assure/adresses-et-contacts/votre-carte-vitale-carte-europeenne-d-assurance-maladie-ceam/commander-une-carte-europeenne-d-assurance-maladie-ceam</a:t>
            </a:r>
            <a:endParaRPr lang="fr-FR" sz="2000" dirty="0"/>
          </a:p>
          <a:p>
            <a:endParaRPr lang="fr-FR" sz="2000" dirty="0"/>
          </a:p>
          <a:p>
            <a:endParaRPr lang="fr-FR" sz="2000" dirty="0"/>
          </a:p>
          <a:p>
            <a:r>
              <a:rPr lang="fr-FR" sz="2000" dirty="0"/>
              <a:t>2/</a:t>
            </a:r>
            <a:r>
              <a:rPr lang="fr-FR" sz="2000" u="sng" dirty="0"/>
              <a:t>Demandez à votre assurance :</a:t>
            </a:r>
          </a:p>
          <a:p>
            <a:pPr marL="285750" indent="-285750" algn="just">
              <a:buFontTx/>
              <a:buChar char="-"/>
            </a:pPr>
            <a:r>
              <a:rPr lang="fr-FR" sz="2000" dirty="0"/>
              <a:t>une attestation d’assistance à la personne (avec le pays et les dates de votre mobilité) </a:t>
            </a:r>
            <a:r>
              <a:rPr lang="fr-FR" sz="2000" b="1" dirty="0"/>
              <a:t>le rapatriement médical doit être indiqué/inclus.</a:t>
            </a:r>
          </a:p>
          <a:p>
            <a:pPr marL="285750" indent="-285750" algn="just">
              <a:buFontTx/>
              <a:buChar char="-"/>
            </a:pPr>
            <a:r>
              <a:rPr lang="fr-FR" sz="2000" dirty="0"/>
              <a:t>Une attestation responsabilité civile (dégâts matériels) est fortement recommandée (pour avoir le contact à joindre au cas où).</a:t>
            </a:r>
          </a:p>
          <a:p>
            <a:endParaRPr lang="fr-FR" dirty="0"/>
          </a:p>
        </p:txBody>
      </p:sp>
      <p:pic>
        <p:nvPicPr>
          <p:cNvPr id="4" name="Image 3" descr="Une image contenant texte, clipart&#10;&#10;Description générée automatiquement">
            <a:extLst>
              <a:ext uri="{FF2B5EF4-FFF2-40B4-BE49-F238E27FC236}">
                <a16:creationId xmlns:a16="http://schemas.microsoft.com/office/drawing/2014/main" id="{3E93CDD3-EA70-8C05-6F27-A642DFEA9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1" y="503589"/>
            <a:ext cx="1565510" cy="724181"/>
          </a:xfrm>
          <a:prstGeom prst="rect">
            <a:avLst/>
          </a:prstGeom>
        </p:spPr>
      </p:pic>
      <p:pic>
        <p:nvPicPr>
          <p:cNvPr id="5" name="object 3">
            <a:extLst>
              <a:ext uri="{FF2B5EF4-FFF2-40B4-BE49-F238E27FC236}">
                <a16:creationId xmlns:a16="http://schemas.microsoft.com/office/drawing/2014/main" id="{BBF30672-C59E-6C5C-888F-7D569EB0E734}"/>
              </a:ext>
            </a:extLst>
          </p:cNvPr>
          <p:cNvPicPr/>
          <p:nvPr/>
        </p:nvPicPr>
        <p:blipFill>
          <a:blip r:embed="rId4" cstate="print"/>
          <a:stretch>
            <a:fillRect/>
          </a:stretch>
        </p:blipFill>
        <p:spPr>
          <a:xfrm>
            <a:off x="9982327" y="0"/>
            <a:ext cx="2209673" cy="6857999"/>
          </a:xfrm>
          <a:prstGeom prst="rect">
            <a:avLst/>
          </a:prstGeom>
        </p:spPr>
      </p:pic>
      <p:sp>
        <p:nvSpPr>
          <p:cNvPr id="7" name="ZoneTexte 6">
            <a:extLst>
              <a:ext uri="{FF2B5EF4-FFF2-40B4-BE49-F238E27FC236}">
                <a16:creationId xmlns:a16="http://schemas.microsoft.com/office/drawing/2014/main" id="{A07E484A-CEBF-9E62-6DC7-FB170A468355}"/>
              </a:ext>
            </a:extLst>
          </p:cNvPr>
          <p:cNvSpPr txBox="1"/>
          <p:nvPr/>
        </p:nvSpPr>
        <p:spPr>
          <a:xfrm>
            <a:off x="862643" y="914400"/>
            <a:ext cx="8279200" cy="1631216"/>
          </a:xfrm>
          <a:prstGeom prst="rect">
            <a:avLst/>
          </a:prstGeom>
          <a:noFill/>
        </p:spPr>
        <p:txBody>
          <a:bodyPr wrap="square">
            <a:spAutoFit/>
          </a:bodyPr>
          <a:lstStyle/>
          <a:p>
            <a:pPr algn="ctr"/>
            <a:r>
              <a:rPr lang="fr-FR" sz="4000" b="1" i="0" dirty="0">
                <a:solidFill>
                  <a:srgbClr val="141B2E"/>
                </a:solidFill>
                <a:effectLst/>
                <a:latin typeface="Gotham"/>
              </a:rPr>
              <a:t>Santé </a:t>
            </a:r>
          </a:p>
          <a:p>
            <a:endParaRPr lang="fr-FR" sz="2000" dirty="0">
              <a:solidFill>
                <a:srgbClr val="141B2E"/>
              </a:solidFill>
              <a:latin typeface="Gotham"/>
            </a:endParaRPr>
          </a:p>
          <a:p>
            <a:endParaRPr lang="fr-FR" sz="2000" b="0" i="0" dirty="0">
              <a:solidFill>
                <a:srgbClr val="141B2E"/>
              </a:solidFill>
              <a:effectLst/>
              <a:latin typeface="Gotham"/>
            </a:endParaRPr>
          </a:p>
          <a:p>
            <a:r>
              <a:rPr lang="fr-FR" sz="2000" b="0" i="0" dirty="0">
                <a:solidFill>
                  <a:srgbClr val="141B2E"/>
                </a:solidFill>
                <a:effectLst/>
                <a:latin typeface="Gotham"/>
              </a:rPr>
              <a:t>1/</a:t>
            </a:r>
            <a:r>
              <a:rPr lang="fr-FR" sz="2000" b="0" i="0" u="sng" dirty="0">
                <a:solidFill>
                  <a:srgbClr val="141B2E"/>
                </a:solidFill>
                <a:effectLst/>
                <a:latin typeface="Gotham"/>
              </a:rPr>
              <a:t>Si vous partez dans l’UE</a:t>
            </a:r>
            <a:r>
              <a:rPr lang="fr-FR" sz="2000" u="sng" dirty="0">
                <a:solidFill>
                  <a:srgbClr val="141B2E"/>
                </a:solidFill>
                <a:latin typeface="Gotham"/>
              </a:rPr>
              <a:t>,</a:t>
            </a:r>
            <a:r>
              <a:rPr lang="fr-FR" sz="2000" b="0" i="0" u="sng" dirty="0">
                <a:solidFill>
                  <a:srgbClr val="141B2E"/>
                </a:solidFill>
                <a:effectLst/>
                <a:latin typeface="Gotham"/>
              </a:rPr>
              <a:t> demandez votre CEAM </a:t>
            </a:r>
            <a:r>
              <a:rPr lang="fr-FR" sz="2000" b="0" i="0" dirty="0">
                <a:solidFill>
                  <a:srgbClr val="141B2E"/>
                </a:solidFill>
                <a:effectLst/>
                <a:latin typeface="Gotham"/>
              </a:rPr>
              <a:t>:</a:t>
            </a:r>
            <a:endParaRPr lang="fr-FR" sz="2000" dirty="0"/>
          </a:p>
        </p:txBody>
      </p:sp>
    </p:spTree>
    <p:extLst>
      <p:ext uri="{BB962C8B-B14F-4D97-AF65-F5344CB8AC3E}">
        <p14:creationId xmlns:p14="http://schemas.microsoft.com/office/powerpoint/2010/main" val="168261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lipart&#10;&#10;Description générée automatiquement">
            <a:extLst>
              <a:ext uri="{FF2B5EF4-FFF2-40B4-BE49-F238E27FC236}">
                <a16:creationId xmlns:a16="http://schemas.microsoft.com/office/drawing/2014/main" id="{C7FEE7EE-3883-F758-771E-179D191D3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11" y="503589"/>
            <a:ext cx="1565510" cy="724181"/>
          </a:xfrm>
          <a:prstGeom prst="rect">
            <a:avLst/>
          </a:prstGeom>
        </p:spPr>
      </p:pic>
      <p:pic>
        <p:nvPicPr>
          <p:cNvPr id="3" name="object 3">
            <a:extLst>
              <a:ext uri="{FF2B5EF4-FFF2-40B4-BE49-F238E27FC236}">
                <a16:creationId xmlns:a16="http://schemas.microsoft.com/office/drawing/2014/main" id="{483CD144-8B0A-CC5D-DC92-FACC2B534C85}"/>
              </a:ext>
            </a:extLst>
          </p:cNvPr>
          <p:cNvPicPr/>
          <p:nvPr/>
        </p:nvPicPr>
        <p:blipFill>
          <a:blip r:embed="rId3" cstate="print"/>
          <a:stretch>
            <a:fillRect/>
          </a:stretch>
        </p:blipFill>
        <p:spPr>
          <a:xfrm>
            <a:off x="10168128" y="0"/>
            <a:ext cx="2023872" cy="6857999"/>
          </a:xfrm>
          <a:prstGeom prst="rect">
            <a:avLst/>
          </a:prstGeom>
        </p:spPr>
      </p:pic>
      <p:pic>
        <p:nvPicPr>
          <p:cNvPr id="5" name="Image 4">
            <a:extLst>
              <a:ext uri="{FF2B5EF4-FFF2-40B4-BE49-F238E27FC236}">
                <a16:creationId xmlns:a16="http://schemas.microsoft.com/office/drawing/2014/main" id="{BAA06AE6-56BC-CEE1-27BA-10B87DEAC3A7}"/>
              </a:ext>
            </a:extLst>
          </p:cNvPr>
          <p:cNvPicPr>
            <a:picLocks noChangeAspect="1"/>
          </p:cNvPicPr>
          <p:nvPr/>
        </p:nvPicPr>
        <p:blipFill>
          <a:blip r:embed="rId4"/>
          <a:srcRect l="1215" t="24453" r="2790"/>
          <a:stretch/>
        </p:blipFill>
        <p:spPr>
          <a:xfrm>
            <a:off x="-1" y="1426464"/>
            <a:ext cx="10962561" cy="4645152"/>
          </a:xfrm>
          <a:prstGeom prst="rect">
            <a:avLst/>
          </a:prstGeom>
        </p:spPr>
      </p:pic>
    </p:spTree>
    <p:extLst>
      <p:ext uri="{BB962C8B-B14F-4D97-AF65-F5344CB8AC3E}">
        <p14:creationId xmlns:p14="http://schemas.microsoft.com/office/powerpoint/2010/main" val="156616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07BA767-F6FF-10BC-9AF6-83FEE4CA9766}"/>
              </a:ext>
            </a:extLst>
          </p:cNvPr>
          <p:cNvSpPr txBox="1"/>
          <p:nvPr/>
        </p:nvSpPr>
        <p:spPr>
          <a:xfrm>
            <a:off x="2296782" y="342749"/>
            <a:ext cx="8419986" cy="721736"/>
          </a:xfrm>
          <a:prstGeom prst="rect">
            <a:avLst/>
          </a:prstGeom>
          <a:noFill/>
        </p:spPr>
        <p:txBody>
          <a:bodyPr wrap="square">
            <a:spAutoFit/>
          </a:bodyPr>
          <a:lstStyle/>
          <a:p>
            <a:pPr algn="ctr">
              <a:lnSpc>
                <a:spcPct val="107000"/>
              </a:lnSpc>
              <a:spcAft>
                <a:spcPts val="800"/>
              </a:spcAft>
            </a:pPr>
            <a:r>
              <a:rPr lang="fr-FR" sz="4000" b="1" dirty="0">
                <a:latin typeface="Calibri" panose="020F0502020204030204" pitchFamily="34" charset="0"/>
                <a:ea typeface="Calibri" panose="020F0502020204030204" pitchFamily="34" charset="0"/>
                <a:cs typeface="Arial" panose="020B0604020202020204" pitchFamily="34" charset="0"/>
              </a:rPr>
              <a:t>2. Préparation à une mobilité</a:t>
            </a:r>
          </a:p>
        </p:txBody>
      </p:sp>
      <p:pic>
        <p:nvPicPr>
          <p:cNvPr id="4" name="Image 3" descr="Une image contenant texte, clipart&#10;&#10;Description générée automatiquement">
            <a:extLst>
              <a:ext uri="{FF2B5EF4-FFF2-40B4-BE49-F238E27FC236}">
                <a16:creationId xmlns:a16="http://schemas.microsoft.com/office/drawing/2014/main" id="{9B0178F6-B62E-F3BA-372F-40DB511F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47" y="149588"/>
            <a:ext cx="1565510" cy="724181"/>
          </a:xfrm>
          <a:prstGeom prst="rect">
            <a:avLst/>
          </a:prstGeom>
        </p:spPr>
      </p:pic>
      <p:pic>
        <p:nvPicPr>
          <p:cNvPr id="5" name="object 3">
            <a:extLst>
              <a:ext uri="{FF2B5EF4-FFF2-40B4-BE49-F238E27FC236}">
                <a16:creationId xmlns:a16="http://schemas.microsoft.com/office/drawing/2014/main" id="{B0CD864E-24E9-3FC8-18EC-01F481E78BF1}"/>
              </a:ext>
            </a:extLst>
          </p:cNvPr>
          <p:cNvPicPr/>
          <p:nvPr/>
        </p:nvPicPr>
        <p:blipFill>
          <a:blip r:embed="rId3" cstate="print"/>
          <a:stretch>
            <a:fillRect/>
          </a:stretch>
        </p:blipFill>
        <p:spPr>
          <a:xfrm>
            <a:off x="9982327" y="0"/>
            <a:ext cx="2209673" cy="6857999"/>
          </a:xfrm>
          <a:prstGeom prst="rect">
            <a:avLst/>
          </a:prstGeom>
        </p:spPr>
      </p:pic>
      <p:sp>
        <p:nvSpPr>
          <p:cNvPr id="6" name="ZoneTexte 5">
            <a:extLst>
              <a:ext uri="{FF2B5EF4-FFF2-40B4-BE49-F238E27FC236}">
                <a16:creationId xmlns:a16="http://schemas.microsoft.com/office/drawing/2014/main" id="{205A1B7F-6D5B-05E0-2D9E-1B43133EB9C6}"/>
              </a:ext>
            </a:extLst>
          </p:cNvPr>
          <p:cNvSpPr txBox="1"/>
          <p:nvPr/>
        </p:nvSpPr>
        <p:spPr>
          <a:xfrm>
            <a:off x="301752" y="1064485"/>
            <a:ext cx="10204703" cy="6186309"/>
          </a:xfrm>
          <a:prstGeom prst="rect">
            <a:avLst/>
          </a:prstGeom>
          <a:noFill/>
        </p:spPr>
        <p:txBody>
          <a:bodyPr wrap="square" rtlCol="0">
            <a:spAutoFit/>
          </a:bodyPr>
          <a:lstStyle/>
          <a:p>
            <a:pPr algn="just"/>
            <a:r>
              <a:rPr lang="fr-FR" dirty="0"/>
              <a:t>Pour obtenir une mobilité de stage à l’étranger, il faut souvent faire un </a:t>
            </a:r>
            <a:r>
              <a:rPr lang="fr-FR" b="1" dirty="0"/>
              <a:t>CV dans la langue du pays </a:t>
            </a:r>
            <a:r>
              <a:rPr lang="fr-FR" dirty="0"/>
              <a:t>ou en anglais (utilisé quasiment </a:t>
            </a:r>
            <a:r>
              <a:rPr lang="fr-FR"/>
              <a:t>partout). Dans </a:t>
            </a:r>
            <a:r>
              <a:rPr lang="fr-FR" dirty="0"/>
              <a:t>celui-ci:</a:t>
            </a:r>
          </a:p>
          <a:p>
            <a:pPr marL="285750" indent="-285750">
              <a:buFontTx/>
              <a:buChar char="-"/>
            </a:pPr>
            <a:r>
              <a:rPr lang="fr-FR" dirty="0"/>
              <a:t>Utilisez une adresse de messagerie institutionnelle (celle de l’école par exemple) et pas une personnelle avec des chiffres : évitez </a:t>
            </a:r>
            <a:r>
              <a:rPr lang="fr-FR" dirty="0">
                <a:hlinkClick r:id="rId4"/>
              </a:rPr>
              <a:t>Jechercheunemobilite-internationale@gmail.com</a:t>
            </a:r>
            <a:endParaRPr lang="fr-FR" dirty="0"/>
          </a:p>
          <a:p>
            <a:pPr marL="285750" indent="-285750" algn="just">
              <a:buFontTx/>
              <a:buChar char="-"/>
            </a:pPr>
            <a:r>
              <a:rPr lang="fr-FR" dirty="0"/>
              <a:t>Ecrivez votre téléphone sous format international + 33 7…. ou + 33 6…. pour que les RH puissent vous joindre facilement (pensez qu’ils reçoivent beaucoup de candidatures et que cela peut faire la différence entre deux personnes…).</a:t>
            </a:r>
          </a:p>
          <a:p>
            <a:pPr marL="285750" indent="-285750" algn="just">
              <a:buFontTx/>
              <a:buChar char="-"/>
            </a:pPr>
            <a:r>
              <a:rPr lang="fr-FR" dirty="0"/>
              <a:t>Si vous avez un prénom mixte, indiquez Ms. ou Mr. Devant, prénom et NOM</a:t>
            </a:r>
          </a:p>
          <a:p>
            <a:pPr marL="285750" indent="-285750">
              <a:buFontTx/>
              <a:buChar char="-"/>
            </a:pPr>
            <a:r>
              <a:rPr lang="fr-FR" dirty="0"/>
              <a:t>Ecrivez clairement, dans l’en-tête, </a:t>
            </a:r>
            <a:r>
              <a:rPr lang="fr-FR" b="1" dirty="0"/>
              <a:t>les dates (mois et année) où vous serez disponible.</a:t>
            </a:r>
          </a:p>
          <a:p>
            <a:pPr marL="285750" indent="-285750">
              <a:buFontTx/>
              <a:buChar char="-"/>
            </a:pPr>
            <a:r>
              <a:rPr lang="fr-FR" dirty="0"/>
              <a:t>Indiquez vos niveaux de langues avec le cadre commun européen : B1/B2/C1.</a:t>
            </a:r>
          </a:p>
          <a:p>
            <a:pPr marL="285750" indent="-285750">
              <a:buFontTx/>
              <a:buChar char="-"/>
            </a:pPr>
            <a:r>
              <a:rPr lang="fr-FR" dirty="0"/>
              <a:t>Traduisez vos diplômes : « </a:t>
            </a:r>
            <a:r>
              <a:rPr lang="fr-FR" b="0" i="0" dirty="0">
                <a:effectLst/>
              </a:rPr>
              <a:t>A-</a:t>
            </a:r>
            <a:r>
              <a:rPr lang="fr-FR" b="0" i="0" dirty="0" err="1">
                <a:effectLst/>
              </a:rPr>
              <a:t>level</a:t>
            </a:r>
            <a:r>
              <a:rPr lang="fr-FR" b="0" i="0" dirty="0">
                <a:effectLst/>
              </a:rPr>
              <a:t> (UK) ou high </a:t>
            </a:r>
            <a:r>
              <a:rPr lang="fr-FR" b="0" i="0" dirty="0" err="1">
                <a:effectLst/>
              </a:rPr>
              <a:t>school</a:t>
            </a:r>
            <a:r>
              <a:rPr lang="fr-FR" b="0" i="0" dirty="0">
                <a:effectLst/>
              </a:rPr>
              <a:t> </a:t>
            </a:r>
            <a:r>
              <a:rPr lang="fr-FR" b="0" i="0" dirty="0" err="1">
                <a:effectLst/>
              </a:rPr>
              <a:t>diploma</a:t>
            </a:r>
            <a:r>
              <a:rPr lang="fr-FR" b="0" i="0" dirty="0">
                <a:effectLst/>
              </a:rPr>
              <a:t> (US)» pour le Baccalauréat, « </a:t>
            </a:r>
            <a:r>
              <a:rPr lang="en-US" b="0" dirty="0">
                <a:solidFill>
                  <a:srgbClr val="000000"/>
                </a:solidFill>
                <a:effectLst/>
              </a:rPr>
              <a:t>Preparation for national competitive entrance exams to leading French "</a:t>
            </a:r>
            <a:r>
              <a:rPr lang="en-US" b="0" dirty="0" err="1">
                <a:solidFill>
                  <a:srgbClr val="000000"/>
                </a:solidFill>
                <a:effectLst/>
              </a:rPr>
              <a:t>grandes</a:t>
            </a:r>
            <a:r>
              <a:rPr lang="en-US" b="0" dirty="0">
                <a:solidFill>
                  <a:srgbClr val="000000"/>
                </a:solidFill>
                <a:effectLst/>
              </a:rPr>
              <a:t> écoles", specializing in mathematics and physics</a:t>
            </a:r>
            <a:r>
              <a:rPr lang="fr-FR" dirty="0"/>
              <a:t> »</a:t>
            </a:r>
            <a:r>
              <a:rPr lang="en-US" b="0" dirty="0">
                <a:solidFill>
                  <a:srgbClr val="000000"/>
                </a:solidFill>
                <a:effectLst/>
              </a:rPr>
              <a:t> pour CPGE PCSI</a:t>
            </a:r>
            <a:r>
              <a:rPr lang="fr-FR" b="0" dirty="0">
                <a:effectLst/>
              </a:rPr>
              <a:t> </a:t>
            </a:r>
            <a:r>
              <a:rPr lang="fr-FR" b="0" i="0" dirty="0">
                <a:effectLst/>
              </a:rPr>
              <a:t>et </a:t>
            </a:r>
            <a:r>
              <a:rPr lang="fr-FR" dirty="0"/>
              <a:t>« </a:t>
            </a:r>
            <a:r>
              <a:rPr lang="fr-FR" dirty="0" err="1"/>
              <a:t>Bachelor</a:t>
            </a:r>
            <a:r>
              <a:rPr lang="fr-FR" dirty="0"/>
              <a:t> of… » suivi du domaine pour une Licence 3 ou un BUT.</a:t>
            </a:r>
          </a:p>
          <a:p>
            <a:pPr marL="285750" indent="-285750">
              <a:buFontTx/>
              <a:buChar char="-"/>
            </a:pPr>
            <a:r>
              <a:rPr lang="fr-FR" dirty="0"/>
              <a:t>Pour les lieux de formations et expériences professionnelles, mettez une grande ville : « </a:t>
            </a:r>
            <a:r>
              <a:rPr lang="fr-FR" dirty="0" err="1"/>
              <a:t>near</a:t>
            </a:r>
            <a:r>
              <a:rPr lang="fr-FR" dirty="0"/>
              <a:t> Paris »</a:t>
            </a:r>
          </a:p>
          <a:p>
            <a:pPr marL="285750" indent="-285750" algn="just">
              <a:buFontTx/>
              <a:buChar char="-"/>
            </a:pPr>
            <a:r>
              <a:rPr lang="fr-FR" dirty="0"/>
              <a:t>Faites 5 parties maximum : « Education /</a:t>
            </a:r>
            <a:r>
              <a:rPr lang="fr-FR" dirty="0" err="1"/>
              <a:t>Experiences</a:t>
            </a:r>
            <a:r>
              <a:rPr lang="fr-FR" dirty="0"/>
              <a:t>/</a:t>
            </a:r>
            <a:r>
              <a:rPr lang="fr-FR" dirty="0" err="1"/>
              <a:t>Languages</a:t>
            </a:r>
            <a:r>
              <a:rPr lang="fr-FR" dirty="0"/>
              <a:t>/</a:t>
            </a:r>
            <a:r>
              <a:rPr lang="fr-FR" sz="1800" i="0" u="none" strike="noStrike" baseline="0" dirty="0">
                <a:solidFill>
                  <a:srgbClr val="000000"/>
                </a:solidFill>
                <a:latin typeface="Garet"/>
              </a:rPr>
              <a:t>Softwares</a:t>
            </a:r>
            <a:r>
              <a:rPr lang="fr-FR" sz="1800" b="1" i="0" u="none" strike="noStrike" baseline="0" dirty="0">
                <a:solidFill>
                  <a:srgbClr val="000000"/>
                </a:solidFill>
                <a:latin typeface="Garet"/>
              </a:rPr>
              <a:t> </a:t>
            </a:r>
            <a:r>
              <a:rPr lang="fr-FR" dirty="0"/>
              <a:t>and </a:t>
            </a:r>
            <a:r>
              <a:rPr lang="fr-FR" b="1" dirty="0"/>
              <a:t>People</a:t>
            </a:r>
            <a:r>
              <a:rPr lang="fr-FR" dirty="0"/>
              <a:t> </a:t>
            </a:r>
            <a:r>
              <a:rPr lang="fr-FR" dirty="0" err="1"/>
              <a:t>skills</a:t>
            </a:r>
            <a:r>
              <a:rPr lang="fr-FR" dirty="0"/>
              <a:t> » Une partie « </a:t>
            </a:r>
            <a:r>
              <a:rPr lang="fr-FR" dirty="0" err="1"/>
              <a:t>Interests</a:t>
            </a:r>
            <a:r>
              <a:rPr lang="fr-FR" dirty="0"/>
              <a:t> » n’a du sens que si cela vous différencie d’</a:t>
            </a:r>
            <a:r>
              <a:rPr lang="fr-FR" dirty="0" err="1"/>
              <a:t>un-e</a:t>
            </a:r>
            <a:r>
              <a:rPr lang="fr-FR" dirty="0"/>
              <a:t> autre </a:t>
            </a:r>
            <a:r>
              <a:rPr lang="fr-FR" dirty="0" err="1"/>
              <a:t>candidat-e</a:t>
            </a:r>
            <a:r>
              <a:rPr lang="fr-FR" dirty="0"/>
              <a:t> (engagement associatif par exemple) et/ou peut servir la mobilité professionnelle (fortes compétences en informatique, par exemple).</a:t>
            </a:r>
          </a:p>
          <a:p>
            <a:pPr marL="285750" indent="-285750">
              <a:buFontTx/>
              <a:buChar char="-"/>
            </a:pPr>
            <a:r>
              <a:rPr lang="fr-FR" dirty="0"/>
              <a:t>Utilisez au moins la taille de police 11 (plus lisible sur le téléphone portable d’</a:t>
            </a:r>
            <a:r>
              <a:rPr lang="fr-FR" dirty="0" err="1"/>
              <a:t>un-e</a:t>
            </a:r>
            <a:r>
              <a:rPr lang="fr-FR" dirty="0"/>
              <a:t> recruteur/</a:t>
            </a:r>
            <a:r>
              <a:rPr lang="fr-FR" dirty="0" err="1"/>
              <a:t>euse</a:t>
            </a:r>
            <a:r>
              <a:rPr lang="fr-FR" dirty="0"/>
              <a:t>).</a:t>
            </a:r>
          </a:p>
          <a:p>
            <a:pPr marL="285750" indent="-285750">
              <a:buFontTx/>
              <a:buChar char="-"/>
            </a:pPr>
            <a:endParaRPr lang="fr-FR" dirty="0"/>
          </a:p>
          <a:p>
            <a:r>
              <a:rPr lang="fr-FR" dirty="0"/>
              <a:t>Inscrivez vous sur </a:t>
            </a:r>
            <a:r>
              <a:rPr lang="fr-FR" b="1" dirty="0"/>
              <a:t>LinkedIn,</a:t>
            </a:r>
            <a:r>
              <a:rPr lang="fr-FR" dirty="0"/>
              <a:t> également avec un profil </a:t>
            </a:r>
            <a:r>
              <a:rPr lang="fr-FR" u="sng" dirty="0"/>
              <a:t>en anglais</a:t>
            </a:r>
            <a:r>
              <a:rPr lang="fr-FR" dirty="0"/>
              <a:t>.</a:t>
            </a:r>
          </a:p>
          <a:p>
            <a:pPr marL="285750" indent="-285750">
              <a:buFontTx/>
              <a:buChar char="-"/>
            </a:pPr>
            <a:endParaRPr lang="fr-FR" dirty="0"/>
          </a:p>
        </p:txBody>
      </p:sp>
    </p:spTree>
    <p:extLst>
      <p:ext uri="{BB962C8B-B14F-4D97-AF65-F5344CB8AC3E}">
        <p14:creationId xmlns:p14="http://schemas.microsoft.com/office/powerpoint/2010/main" val="268887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28099-6E1B-1866-9C31-9BA8F441ACD3}"/>
              </a:ext>
            </a:extLst>
          </p:cNvPr>
          <p:cNvSpPr>
            <a:spLocks noGrp="1"/>
          </p:cNvSpPr>
          <p:nvPr>
            <p:ph type="title"/>
          </p:nvPr>
        </p:nvSpPr>
        <p:spPr>
          <a:xfrm>
            <a:off x="838200" y="365125"/>
            <a:ext cx="10515600" cy="1101366"/>
          </a:xfrm>
        </p:spPr>
        <p:txBody>
          <a:bodyPr>
            <a:normAutofit fontScale="90000"/>
          </a:bodyPr>
          <a:lstStyle/>
          <a:p>
            <a:pPr algn="ctr"/>
            <a:br>
              <a:rPr lang="fr-FR" sz="4000" b="1" dirty="0">
                <a:latin typeface="Calibri" panose="020F0502020204030204" pitchFamily="34" charset="0"/>
                <a:ea typeface="Calibri" panose="020F0502020204030204" pitchFamily="34" charset="0"/>
                <a:cs typeface="Arial" panose="020B0604020202020204" pitchFamily="34" charset="0"/>
              </a:rPr>
            </a:br>
            <a:r>
              <a:rPr lang="fr-FR" sz="4000" b="1" dirty="0">
                <a:latin typeface="Calibri" panose="020F0502020204030204" pitchFamily="34" charset="0"/>
                <a:ea typeface="Calibri" panose="020F0502020204030204" pitchFamily="34" charset="0"/>
                <a:cs typeface="Arial" panose="020B0604020202020204" pitchFamily="34" charset="0"/>
              </a:rPr>
              <a:t>2.</a:t>
            </a:r>
            <a:r>
              <a:rPr lang="fr-FR" b="1" dirty="0">
                <a:latin typeface="Calibri" panose="020F0502020204030204" pitchFamily="34" charset="0"/>
                <a:ea typeface="Calibri" panose="020F0502020204030204" pitchFamily="34" charset="0"/>
                <a:cs typeface="Arial" panose="020B0604020202020204" pitchFamily="34" charset="0"/>
              </a:rPr>
              <a:t> </a:t>
            </a:r>
            <a:r>
              <a:rPr lang="fr-FR" sz="4400" b="1" dirty="0">
                <a:latin typeface="Calibri" panose="020F0502020204030204" pitchFamily="34" charset="0"/>
                <a:ea typeface="Calibri" panose="020F0502020204030204" pitchFamily="34" charset="0"/>
                <a:cs typeface="Arial" panose="020B0604020202020204" pitchFamily="34" charset="0"/>
              </a:rPr>
              <a:t>Etapes à suivre</a:t>
            </a:r>
            <a:br>
              <a:rPr lang="fr-FR" sz="44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C9254E1F-93A4-D9A4-A60E-12CE93C9A94D}"/>
              </a:ext>
            </a:extLst>
          </p:cNvPr>
          <p:cNvSpPr>
            <a:spLocks noGrp="1"/>
          </p:cNvSpPr>
          <p:nvPr>
            <p:ph idx="1"/>
          </p:nvPr>
        </p:nvSpPr>
        <p:spPr>
          <a:xfrm>
            <a:off x="181155" y="1466491"/>
            <a:ext cx="10619117" cy="5184475"/>
          </a:xfrm>
        </p:spPr>
        <p:txBody>
          <a:bodyPr>
            <a:normAutofit/>
          </a:bodyPr>
          <a:lstStyle/>
          <a:p>
            <a:pPr marL="0" indent="0">
              <a:buNone/>
            </a:pPr>
            <a:r>
              <a:rPr lang="fr-FR" u="sng" dirty="0"/>
              <a:t>Quelques rappels :</a:t>
            </a:r>
          </a:p>
          <a:p>
            <a:pPr algn="just"/>
            <a:r>
              <a:rPr lang="fr-FR" dirty="0"/>
              <a:t>La période de mobilité (obligatoire pour obtenir le titre d’</a:t>
            </a:r>
            <a:r>
              <a:rPr lang="fr-FR" dirty="0" err="1"/>
              <a:t>ingénieur-e</a:t>
            </a:r>
            <a:r>
              <a:rPr lang="fr-FR" dirty="0"/>
              <a:t> en France) est précisée dans le contrat d’alternance. Les RH des entreprises sont donc au fait, mais n’hésitez pas à en parler tôt (avec vos M.A également).</a:t>
            </a:r>
          </a:p>
          <a:p>
            <a:pPr marL="0" indent="0">
              <a:buNone/>
            </a:pPr>
            <a:endParaRPr lang="fr-FR" dirty="0"/>
          </a:p>
          <a:p>
            <a:r>
              <a:rPr lang="fr-FR" dirty="0"/>
              <a:t>Ils peuvent vous indiquer s’il y a une/des filiales de l’entreprise.</a:t>
            </a:r>
          </a:p>
          <a:p>
            <a:pPr marL="0" indent="0">
              <a:buNone/>
            </a:pPr>
            <a:endParaRPr lang="fr-FR" dirty="0"/>
          </a:p>
          <a:p>
            <a:pPr algn="just"/>
            <a:r>
              <a:rPr lang="fr-FR" dirty="0"/>
              <a:t>La validation du lieu et des missions de mobilité par l’école d’ingénieur-es, les RH &amp; le MA est nécessaire.</a:t>
            </a:r>
          </a:p>
          <a:p>
            <a:pPr marL="0" indent="0">
              <a:buNone/>
            </a:pPr>
            <a:endParaRPr lang="fr-FR" dirty="0"/>
          </a:p>
          <a:p>
            <a:pPr marL="0" indent="0">
              <a:buNone/>
            </a:pPr>
            <a:endParaRPr lang="fr-FR" sz="2400" dirty="0"/>
          </a:p>
        </p:txBody>
      </p:sp>
      <p:pic>
        <p:nvPicPr>
          <p:cNvPr id="4" name="Image 3" descr="Une image contenant texte, clipart&#10;&#10;Description générée automatiquement">
            <a:extLst>
              <a:ext uri="{FF2B5EF4-FFF2-40B4-BE49-F238E27FC236}">
                <a16:creationId xmlns:a16="http://schemas.microsoft.com/office/drawing/2014/main" id="{FE80D762-CE38-2523-05EC-4DBF4F399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77" y="489238"/>
            <a:ext cx="1565510" cy="724181"/>
          </a:xfrm>
          <a:prstGeom prst="rect">
            <a:avLst/>
          </a:prstGeom>
        </p:spPr>
      </p:pic>
      <p:pic>
        <p:nvPicPr>
          <p:cNvPr id="5" name="object 3">
            <a:extLst>
              <a:ext uri="{FF2B5EF4-FFF2-40B4-BE49-F238E27FC236}">
                <a16:creationId xmlns:a16="http://schemas.microsoft.com/office/drawing/2014/main" id="{055F3DCD-05D9-66D3-04E1-D84DF01B6447}"/>
              </a:ext>
            </a:extLst>
          </p:cNvPr>
          <p:cNvPicPr/>
          <p:nvPr/>
        </p:nvPicPr>
        <p:blipFill>
          <a:blip r:embed="rId3" cstate="print"/>
          <a:stretch>
            <a:fillRect/>
          </a:stretch>
        </p:blipFill>
        <p:spPr>
          <a:xfrm>
            <a:off x="9982326" y="0"/>
            <a:ext cx="2209673" cy="6857999"/>
          </a:xfrm>
          <a:prstGeom prst="rect">
            <a:avLst/>
          </a:prstGeom>
        </p:spPr>
      </p:pic>
    </p:spTree>
    <p:extLst>
      <p:ext uri="{BB962C8B-B14F-4D97-AF65-F5344CB8AC3E}">
        <p14:creationId xmlns:p14="http://schemas.microsoft.com/office/powerpoint/2010/main" val="38402615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1947</TotalTime>
  <Words>2157</Words>
  <Application>Microsoft Office PowerPoint</Application>
  <PresentationFormat>Grand écran</PresentationFormat>
  <Paragraphs>129</Paragraphs>
  <Slides>17</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Aptos</vt:lpstr>
      <vt:lpstr>Arial</vt:lpstr>
      <vt:lpstr>Calibri</vt:lpstr>
      <vt:lpstr>Calibri Light</vt:lpstr>
      <vt:lpstr>Garet</vt:lpstr>
      <vt:lpstr>Gotham</vt:lpstr>
      <vt:lpstr>Pier Sans</vt:lpstr>
      <vt:lpstr>Wingdings</vt:lpstr>
      <vt:lpstr>Thème Office</vt:lpstr>
      <vt:lpstr>Présentation PowerPoint</vt:lpstr>
      <vt:lpstr>Sommaire </vt:lpstr>
      <vt:lpstr>Présentation PowerPoint</vt:lpstr>
      <vt:lpstr>Législation avec le contrat d’alternance</vt:lpstr>
      <vt:lpstr>Présentation PowerPoint</vt:lpstr>
      <vt:lpstr>Présentation PowerPoint</vt:lpstr>
      <vt:lpstr>Présentation PowerPoint</vt:lpstr>
      <vt:lpstr>Présentation PowerPoint</vt:lpstr>
      <vt:lpstr> 2. Etapes à suivre </vt:lpstr>
      <vt:lpstr>Présentation PowerPoint</vt:lpstr>
      <vt:lpstr>Présentation PowerPoint</vt:lpstr>
      <vt:lpstr>Présentation PowerPoint</vt:lpstr>
      <vt:lpstr>Présentation PowerPoint</vt:lpstr>
      <vt:lpstr>Présentation PowerPoint</vt:lpstr>
      <vt:lpstr>Kits de mobilité  Erasmus +  </vt:lpstr>
      <vt:lpstr>4. Partenariats (lieux de mobilité) </vt:lpstr>
      <vt:lpstr> 5. Questions diverses :    Votre contact au CFA LEEM Apprentissage : La responsable de la mobilité internationale mobilite-internationale@leem-apprentissage.org 00 33 6.02.03.95.57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Gabrielle DA CUNHA</dc:creator>
  <cp:lastModifiedBy>Gabrielle DA CUNHA</cp:lastModifiedBy>
  <cp:revision>10</cp:revision>
  <dcterms:created xsi:type="dcterms:W3CDTF">2023-09-04T14:56:09Z</dcterms:created>
  <dcterms:modified xsi:type="dcterms:W3CDTF">2025-06-29T08:18:13Z</dcterms:modified>
</cp:coreProperties>
</file>